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1"/>
  </p:notesMasterIdLst>
  <p:handoutMasterIdLst>
    <p:handoutMasterId r:id="rId32"/>
  </p:handoutMasterIdLst>
  <p:sldIdLst>
    <p:sldId id="256" r:id="rId3"/>
    <p:sldId id="399" r:id="rId4"/>
    <p:sldId id="657" r:id="rId5"/>
    <p:sldId id="646" r:id="rId6"/>
    <p:sldId id="656" r:id="rId7"/>
    <p:sldId id="640" r:id="rId8"/>
    <p:sldId id="658" r:id="rId9"/>
    <p:sldId id="652" r:id="rId10"/>
    <p:sldId id="651" r:id="rId11"/>
    <p:sldId id="645" r:id="rId12"/>
    <p:sldId id="659" r:id="rId13"/>
    <p:sldId id="664" r:id="rId14"/>
    <p:sldId id="635" r:id="rId15"/>
    <p:sldId id="661" r:id="rId16"/>
    <p:sldId id="648" r:id="rId17"/>
    <p:sldId id="654" r:id="rId18"/>
    <p:sldId id="644" r:id="rId19"/>
    <p:sldId id="647" r:id="rId20"/>
    <p:sldId id="639" r:id="rId21"/>
    <p:sldId id="660" r:id="rId22"/>
    <p:sldId id="655" r:id="rId23"/>
    <p:sldId id="665" r:id="rId24"/>
    <p:sldId id="666" r:id="rId25"/>
    <p:sldId id="649" r:id="rId26"/>
    <p:sldId id="653" r:id="rId27"/>
    <p:sldId id="662" r:id="rId28"/>
    <p:sldId id="663" r:id="rId29"/>
    <p:sldId id="632" r:id="rId30"/>
  </p:sldIdLst>
  <p:sldSz cx="9144000" cy="6858000" type="screen4x3"/>
  <p:notesSz cx="7102475" cy="938847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3868" autoAdjust="0"/>
  </p:normalViewPr>
  <p:slideViewPr>
    <p:cSldViewPr>
      <p:cViewPr varScale="1">
        <p:scale>
          <a:sx n="103" d="100"/>
          <a:sy n="103" d="100"/>
        </p:scale>
        <p:origin x="776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7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33" d="100"/>
          <a:sy n="33" d="100"/>
        </p:scale>
        <p:origin x="-3354" y="-780"/>
      </p:cViewPr>
      <p:guideLst>
        <p:guide orient="horz" pos="297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888C4898-0F68-AF4F-B2E3-6FFB5786C8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defTabSz="46672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BE9E8F3D-D92D-8346-A49B-25C2F77166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46672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8420" name="Rectangle 4">
            <a:extLst>
              <a:ext uri="{FF2B5EF4-FFF2-40B4-BE49-F238E27FC236}">
                <a16:creationId xmlns:a16="http://schemas.microsoft.com/office/drawing/2014/main" id="{F05F660C-BC0D-5744-8406-CD4E83981D4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defTabSz="46672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8421" name="Rectangle 5">
            <a:extLst>
              <a:ext uri="{FF2B5EF4-FFF2-40B4-BE49-F238E27FC236}">
                <a16:creationId xmlns:a16="http://schemas.microsoft.com/office/drawing/2014/main" id="{546B5958-E987-6149-89EC-6DDE6755DC0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46672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b="0" smtClean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5B819E-C920-5741-A559-641768931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7:31:41.657"/>
    </inkml:context>
    <inkml:brush xml:id="br0">
      <inkml:brushProperty name="width" value="0.1" units="cm"/>
      <inkml:brushProperty name="height" value="0.1" units="cm"/>
      <inkml:brushProperty name="color" value="#F3F3F3"/>
    </inkml:brush>
  </inkml:definitions>
  <inkml:trace contextRef="#ctx0" brushRef="#br0">984 145 24575,'45'0'0,"3"0"0,-11 0 0,3 0 0,-27 0 0,5 0 0,-7 0 0,-3 0 0,4 0 0,5 0 0,26 0 0,-8 0 0,40 0 0,-17 0 0,11 0 0,-14 0 0,-24 0 0,-20 4 0,-12 0 0,-17 0 0,-13 0 0,5-4 0,-36 0 0,33 0 0,-17 0 0,7 0 0,22 0 0,-11 0 0,16 0 0,4 0 0,-3 0 0,3 0 0,-3 0 0,-1-4 0,-10 3 0,-2-6 0,-16 5 0,-4-2 0,6 4 0,-12-6 0,23-4 0,-7 1 0,16 1 0,3 8 0,3 0 0,0 0 0,-3 0 0,-3 0 0,-5 0 0,-1 0 0,2 0 0,7 0 0,-7 0 0,9 0 0,-5 0 0,1 0 0,7 0 0,-11 0 0,22 0 0,53 0 0,-6 0 0,7 0-1039,22 0 1,7 0 1038,7 0 0,1 0 0,-5 0 0,-2 0 0,1 0 0,-2 0 0,-11 0 0,0 0-466,0 0 0,-3 0 466,-13 0 0,-5 0 0,29 0 0,-38 3 0,-43-6 0,-6 5 1972,-34-7-1972,3-1 0,-41-3 0,-5 1-108,19 0 0,-1-1 108,9 0 0,0 0 0,-9 4 0,1-2-181,-31-16 181,15 21 0,31-9 0,9 11 0,6 8 0,-10 2 1240,0 3-1240,10-3 194,12-6-194,6 7 0,4-2 0,1-1 0,-6 0 0,7-7 0,-8 6 0,10-6 0,1 10 0,-1-6 0,-3 9 0,2-2 0,-2 4 0,3-4 0,-5 9 0,4-11 0,-4 7 0,0 1 0,4-8 0,-4 4 0,5-7 0,-21-6 0,-28-6 0,-15-11 0,-19-2 0,21-5 0,4 9 0,32 6 0,-5 2 0,29 6 0,21 0 0,16 6 0,51 11 0,16 2-1000,-30-2 1,4 1 999,10-3 0,2 1 0,5 2 0,2 4-773,-22-3 1,1 3-1,-2-3 773,25-1 0,-3 0 0,-5 7 0,-4-3-103,-15-15 1,-6-3 102,13 4 0,-26-8 0,-33 0 1727,-11 0-1727,-10 0 2535,-1 0-2535,-10 0 260,5 0-260,-11 0 0,5 0 0,0 0 0,1 0 0,6-3 0,-5-7 0,7 4 0,-25-3 0,5 9 0,-21 0 0,-11 0 0,26 0 0,-11 0 0,34 0 0,-1 0 0,3 0 0,3 0 0,-21 0 0,-16 0 0,-9 0 0,-8 0 0,22 0 0,-8 0 0,8 0 0,0 0 0,-8 0 0,-3 0 0,-26 8 0,-2-6 0,2 6 0,36-8 0,16 4 0,38-4 0,38 4 0,25-4 0,-15 0 0,4 0-307,-7 0 1,1 0 306,-1 0 0,-2 0 0,28 0 0,-25 0 0,-14-9 0,-17 3 0,4-3 0,-5 1 0,7 7 613,-7-3-613,-5 4 0,-23 0 0,-2 0 0,-32 0 0,19 0 0,-19 0 0,21 0 0,-10 0 0,11 0 0,-22 0 0,2 0 0,-1-4 0,-1 3 0,25-2 0,-24-9 0,-31 0 0,12 1 0,-6-1-647,-11 1 1,-1 2 646,5 3 0,5 1 0,-21-4 0,45 6 0,36-1 0,16-1 0,20 2 0,2 3 0,7 0 1293,1-6-1293,-8 4 0,1-4 0,-5 6 0,-12 0 0,22 0 0,10 0 0,43 0-823,-34 0 0,4 0 823,11 0 0,1 0 0,0 1 0,-2-2-101,-9-2 0,-5-1 101,16-1 0,-40-3 0,-31 4 0,-15 4 0,-6 0 1628,1 0-1628,-5-7 220,7 6-220,-18-6 0,13 7 0,-19 0 0,21-4 0,-3 3 0,9-2 0,-3 3 0,3 0 0,17 0 0,4 0 0,32 0 0,3 0 0,22 0 0,3 0 0,23 0-771,-34 0 0,2 0 771,6 0 0,3 0 0,14 0 0,3 0-918,0 0 0,0 0 918,-4 0 0,-3 0 0,-11 0 0,-4 0 0,28 0 0,-54 0 0,-21 0 0,-35 0 1392,4 0-1392,-13 0 1986,7 4-1986,-32 5 0,5-3 0,-30 1 0,7-7 0,1 0 0,20 3 0,36 7 0,13-1 0,21 1 0,-12-3 0,2-7 0,18 10 0,16-1 0,24 13 0,12-4 0,11-2 0,-20-9 0,-16-3 0,-34-4 0,-44 4 0,0 0 0,-19-3 0,18 11 0,-17-5 0,24 2 0,-23-3 0,8-6 0,5 0 0,-13 4 0,25-3 0,-4 4 0,11-5 0,-1 3 0,-10-2 0,-24 17 0,-16-7 0,3 1 0,-5 1-234,10-4 0,0-1 234,-5-2 0,3-2 0,-8 4 0,37-8 0,89-7 0,14-11 0,-9 8 0,3 0 0,-18 0 0,-3 1 0,28-4 0,-35 12 0,-38-7 468,-10 8-468,-31-16 0,7 8 0,-38-5 0,6 9 0,-22 4 0,-1 0 0,12 0 0,14 0 0,24 0 0,13 0 0,-11 0 0,-5-6 0,-21-2 0,0-12 0,0 11 0,0-10 0,21 18 0,15-5 0,31 6 0,23 0 0,-3 0 0,20 0 0,-26 0 0,7 0 0,-21 0 0,3 0 0,3 0 0,17 0 0,-9-4 0,36-4 0,-42 3 0,41-14 0,-48 12 0,19-6 0,-30 10 0,-10 3 0,-11 0 0,-11 4 0,0-3 0,7 7 0,5-7 0,7 6 0,3-6 0,10 5 0,4-5 0,27 3 0,-7-4 0,26 12 0,-8-9 0,-7 9 0,3-12 0,-27 0 0,5 0 0,-1 0 0,14 0 0,-4 0 0,2 0 0,-14 0 0,-7 0 0,4 0 0,-5-3 0,5 2 0,-4-2 0,3 3 0,7-5 0,2 0 0,9-1 0,1 2 0,-1 4 0,-5-7 0,-6 5 0,-7-5 0,-3 4 0,0 2 0,-1-6 0,-9 6 0,-3-2 0,-40 3 0,5 0 0,-49 0 0,28 12 0,-17-3 0,35 9 0,8-10 0,17-4 0,7-1 0,-7-2 0,8 3 0,-11-4 0,9 0 0,0 0 0,1 3 0,3 2 0,-3-1 0,2-1 0,-5 1 0,-5-3 0,6 5 0,-8-1 0,-3 17 0,9-14 0,-11 14 0,18-21 0,-7 3 0,-15 2 0,4-5 0,-37 20 0,16-12 0,-8 7 0,3-4 0,26-7 0,-25 2 0,-32-12 0,19 4 0,-7 0-1499,-25-4 1,-6 1 1498,28 3 0,-1 2 0,0-1 0,3 0 0,0 0 0,4 0 0,-17 0 0,9 0 0,-18 0 0,70 0 0,49 0 0,41 0 0,-15-8 0,4-1-385,7 3 1,0-1 384,-2-7 0,0 1 0,6 7 0,-6 2 0,-2-7 2866,15 10-2866,-49-2 0,28-11 0,-23 10 0,12-10 0,-30 14 900,6 0-900,-3 0 0,4 0 0,3 0 0,-17 0 0,-5-5 0,-19 4 0,-21-3 0,8 4 0,-7 0 0,10 0 0,7 0 0,-5 0 0,14 0 0,-3 0 0,5 0 0,4 0 0,-7 0 0,-3 0 0,-17 0 0,9 0 0,-13 0 0,25 0 0,-3 0 0,9 0 0,-21 0 0,16 0 0,-19 0 0,23 0 0,-2 0 0,3 0 0,-3 0 0,3 0 0,-4 0 0,-5 0 0,7 0 0,-8 0 0,7 3 0,2-2 0,-2 3 0,0-4 0,-1 0 0,0 0 0,1 3 0,13-2 0,21 2 0,26-3 0,20-7 0,12-2 0,-30-3 0,0 4 0,-34 1 0,11 6 0,-11-2 0,11 3 0,-4 0 0,-1 0 0,-1-7 0,-7 5 0,-3-5 0,-1 7 0,-3 0 0,10 0 0,-8 0 0,0 0 0,-21 0 0,-3 0 0,-5 0 0,5 0 0,2 0 0,-33 0 0,5 0 0,-9 0 0,10 0 0,25 0 0,-3 0 0,-1 0 0,-13 0 0,-1 0 0,-9 0 0,18 0 0,-6 0 0,16 0 0,-26 6 0,5-4 0,-32 11 0,-3-11 0,-23 13 0,41-13 0,-1 13 0,61-9 0,15 8 0,9-4 0,2-3 0,-14-2 0,1-5 0,-8 0 0,3 0 0,-6 0 0,-2 0 0,2 0 0,-3 0 0,9 0 0,3 8 0,4-5 0,15 5 0,-19-8 0,19 0 0,-22 0 0,1 0 0,-3 0 0,-6 0 0,23-6 0,-9 5 0,29-11 0,-8 10 0,-7-8 0,-4 10 0,-21-4 0,20 4 0,-15 0 0,13 0 0,-16 0 0,-12 4 0,-9-4 0,-7 11 0,-8-9 0,7 8 0,3-9 0,-3 2 0,7-3 0,-7 0 0,-3 5 0,4-4 0,-13 3 0,17-4 0,-8 0 0,11 3 0,-34 20 0,16-14 0,-21 16 0,24-21 0,7 4 0,3-1 0,0 1 0,1 0 0,13 0 0,6-4 0,9 6 0,22-2 0,-22 0 0,15-1 0,-23-7 0,5 0 0,5 0 0,-2 0 0,22 0 0,-13 0 0,9 0 0,4 0 0,-19 0 0,13 0 0,-21 0 0,-1 0 0,7 0 0,-5-4 0,6 3 0,-11-2 0,-5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9DCDE0E0-2E0F-684C-8CBB-1FBEAFA5F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B7F7345C-2C1E-4243-A457-219724FFA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4E217A0F-FD57-FE40-9546-E82605CC4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C0A0258C-8310-644D-A20A-746F5E62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73B48327-3813-C446-9066-E67D3839E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79" name="AutoShape 6">
            <a:extLst>
              <a:ext uri="{FF2B5EF4-FFF2-40B4-BE49-F238E27FC236}">
                <a16:creationId xmlns:a16="http://schemas.microsoft.com/office/drawing/2014/main" id="{D61A3EFF-4F76-B748-ABBA-9FD4C4C17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0" name="AutoShape 7">
            <a:extLst>
              <a:ext uri="{FF2B5EF4-FFF2-40B4-BE49-F238E27FC236}">
                <a16:creationId xmlns:a16="http://schemas.microsoft.com/office/drawing/2014/main" id="{7E39993B-3B37-EC46-8D8E-598D97F4D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AutoShape 8">
            <a:extLst>
              <a:ext uri="{FF2B5EF4-FFF2-40B4-BE49-F238E27FC236}">
                <a16:creationId xmlns:a16="http://schemas.microsoft.com/office/drawing/2014/main" id="{EA097813-8B3A-EF46-B417-8F60902C8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2" name="AutoShape 9">
            <a:extLst>
              <a:ext uri="{FF2B5EF4-FFF2-40B4-BE49-F238E27FC236}">
                <a16:creationId xmlns:a16="http://schemas.microsoft.com/office/drawing/2014/main" id="{D913958A-EC8B-3243-92E7-98BA82637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3" name="AutoShape 10">
            <a:extLst>
              <a:ext uri="{FF2B5EF4-FFF2-40B4-BE49-F238E27FC236}">
                <a16:creationId xmlns:a16="http://schemas.microsoft.com/office/drawing/2014/main" id="{336CF0BF-A480-6C4F-B147-6F186B042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4" name="AutoShape 11">
            <a:extLst>
              <a:ext uri="{FF2B5EF4-FFF2-40B4-BE49-F238E27FC236}">
                <a16:creationId xmlns:a16="http://schemas.microsoft.com/office/drawing/2014/main" id="{23A90780-7E45-F544-8522-FC99C666F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AutoShape 12">
            <a:extLst>
              <a:ext uri="{FF2B5EF4-FFF2-40B4-BE49-F238E27FC236}">
                <a16:creationId xmlns:a16="http://schemas.microsoft.com/office/drawing/2014/main" id="{34F62BF7-BA4A-3A4C-818E-96679EB8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6" name="AutoShape 13">
            <a:extLst>
              <a:ext uri="{FF2B5EF4-FFF2-40B4-BE49-F238E27FC236}">
                <a16:creationId xmlns:a16="http://schemas.microsoft.com/office/drawing/2014/main" id="{20E9B832-32E9-7F45-B0FE-BDE535CC8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7" name="AutoShape 14">
            <a:extLst>
              <a:ext uri="{FF2B5EF4-FFF2-40B4-BE49-F238E27FC236}">
                <a16:creationId xmlns:a16="http://schemas.microsoft.com/office/drawing/2014/main" id="{CCC8A08D-7700-F84B-B9AE-79A78939C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8" name="AutoShape 15">
            <a:extLst>
              <a:ext uri="{FF2B5EF4-FFF2-40B4-BE49-F238E27FC236}">
                <a16:creationId xmlns:a16="http://schemas.microsoft.com/office/drawing/2014/main" id="{E91ECA14-33FB-D34D-88EE-F56A32A7D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9" name="AutoShape 16">
            <a:extLst>
              <a:ext uri="{FF2B5EF4-FFF2-40B4-BE49-F238E27FC236}">
                <a16:creationId xmlns:a16="http://schemas.microsoft.com/office/drawing/2014/main" id="{AB1C4526-C311-2443-9C7D-4C64568F1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0" name="AutoShape 17">
            <a:extLst>
              <a:ext uri="{FF2B5EF4-FFF2-40B4-BE49-F238E27FC236}">
                <a16:creationId xmlns:a16="http://schemas.microsoft.com/office/drawing/2014/main" id="{95686B01-81BF-8948-B1E2-063454136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91" name="AutoShape 18">
            <a:extLst>
              <a:ext uri="{FF2B5EF4-FFF2-40B4-BE49-F238E27FC236}">
                <a16:creationId xmlns:a16="http://schemas.microsoft.com/office/drawing/2014/main" id="{E81E43C3-2FA4-7D46-8C26-BFEF35206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5ECE68BB-F31D-2146-AF36-0B505176807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49588" cy="4397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3" tIns="47769" rIns="91863" bIns="47769" numCol="1" anchor="t" anchorCtr="0" compatLnSpc="1">
            <a:prstTxWarp prst="textNoShape">
              <a:avLst/>
            </a:prstTxWarp>
          </a:bodyPr>
          <a:lstStyle>
            <a:lvl1pPr defTabSz="466725" eaLnBrk="1" hangingPunct="1">
              <a:buClrTx/>
              <a:buSzPct val="100000"/>
              <a:buFontTx/>
              <a:buNone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12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69A344A6-D0C9-914B-9577-216A2F3F166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49588" cy="4397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3" tIns="47769" rIns="91863" bIns="47769" numCol="1" anchor="t" anchorCtr="0" compatLnSpc="1">
            <a:prstTxWarp prst="textNoShape">
              <a:avLst/>
            </a:prstTxWarp>
          </a:bodyPr>
          <a:lstStyle>
            <a:lvl1pPr algn="r" defTabSz="466725" eaLnBrk="1" hangingPunct="1">
              <a:buClrTx/>
              <a:buSzPct val="100000"/>
              <a:buFontTx/>
              <a:buNone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12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94" name="Rectangle 21">
            <a:extLst>
              <a:ext uri="{FF2B5EF4-FFF2-40B4-BE49-F238E27FC236}">
                <a16:creationId xmlns:a16="http://schemas.microsoft.com/office/drawing/2014/main" id="{AD46C4CC-4EC3-2D4D-85ED-42B424C776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1263" y="704850"/>
            <a:ext cx="4652962" cy="3489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E3A93124-320B-7948-82E9-77459EBC42C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459288"/>
            <a:ext cx="5651500" cy="4194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3" tIns="47769" rIns="91863" bIns="4776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8B77BA4B-55FB-374E-9860-84F6D95071A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915400"/>
            <a:ext cx="3049588" cy="4397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3" tIns="47769" rIns="91863" bIns="47769" numCol="1" anchor="b" anchorCtr="0" compatLnSpc="1">
            <a:prstTxWarp prst="textNoShape">
              <a:avLst/>
            </a:prstTxWarp>
          </a:bodyPr>
          <a:lstStyle>
            <a:lvl1pPr defTabSz="466725" eaLnBrk="1" hangingPunct="1">
              <a:buClrTx/>
              <a:buSzPct val="100000"/>
              <a:buFontTx/>
              <a:buNone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12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96" name="Rectangle 24">
            <a:extLst>
              <a:ext uri="{FF2B5EF4-FFF2-40B4-BE49-F238E27FC236}">
                <a16:creationId xmlns:a16="http://schemas.microsoft.com/office/drawing/2014/main" id="{CFC226B8-BD91-164D-84B1-10F40810866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8915400"/>
            <a:ext cx="3049588" cy="4397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863" tIns="47769" rIns="91863" bIns="47769" numCol="1" anchor="b" anchorCtr="0" compatLnSpc="1">
            <a:prstTxWarp prst="textNoShape">
              <a:avLst/>
            </a:prstTxWarp>
          </a:bodyPr>
          <a:lstStyle>
            <a:lvl1pPr algn="r" defTabSz="466725" eaLnBrk="1" hangingPunct="1">
              <a:buClrTx/>
              <a:buSzPct val="100000"/>
              <a:buFontTx/>
              <a:buNone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1200" b="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D3BB15-55D2-2D47-BA1B-1E6ACE6A3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>
            <a:extLst>
              <a:ext uri="{FF2B5EF4-FFF2-40B4-BE49-F238E27FC236}">
                <a16:creationId xmlns:a16="http://schemas.microsoft.com/office/drawing/2014/main" id="{A4358866-A6BB-4643-A1F4-895A662B38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1D469F89-78C0-BE41-8B0A-3C93B10EEBE8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>
                <a:buClrTx/>
                <a:buFontTx/>
                <a:buNone/>
              </a:pPr>
              <a:t>1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0B0E8DDE-9754-5442-BC98-747D68B29F8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4850"/>
            <a:ext cx="4692650" cy="35194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06C86096-ED62-A14C-AA07-A96F0AB9F2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11200" y="4459288"/>
            <a:ext cx="5680075" cy="422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4">
            <a:extLst>
              <a:ext uri="{FF2B5EF4-FFF2-40B4-BE49-F238E27FC236}">
                <a16:creationId xmlns:a16="http://schemas.microsoft.com/office/drawing/2014/main" id="{4DC3CE94-438C-B84B-9781-20BF19E4AB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defTabSz="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defTabSz="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defTabSz="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defTabSz="466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667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6725" algn="l"/>
                <a:tab pos="933450" algn="l"/>
                <a:tab pos="1400175" algn="l"/>
                <a:tab pos="1866900" algn="l"/>
                <a:tab pos="2333625" algn="l"/>
                <a:tab pos="2800350" algn="l"/>
                <a:tab pos="3267075" algn="l"/>
                <a:tab pos="3733800" algn="l"/>
                <a:tab pos="4200525" algn="l"/>
                <a:tab pos="4667250" algn="l"/>
                <a:tab pos="5133975" algn="l"/>
                <a:tab pos="5600700" algn="l"/>
                <a:tab pos="6067425" algn="l"/>
                <a:tab pos="6532563" algn="l"/>
                <a:tab pos="6999288" algn="l"/>
                <a:tab pos="7466013" algn="l"/>
                <a:tab pos="7932738" algn="l"/>
                <a:tab pos="8399463" algn="l"/>
                <a:tab pos="8866188" algn="l"/>
                <a:tab pos="933291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D6DE72CD-9A97-1D49-AAF5-CF05ABB05750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>
                <a:buClrTx/>
                <a:buFontTx/>
                <a:buNone/>
              </a:pPr>
              <a:t>28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BFF160D8-55E1-3640-B70D-26B094C1B3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4850"/>
            <a:ext cx="4692650" cy="3519488"/>
          </a:xfrm>
          <a:ln/>
        </p:spPr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977C506A-0409-B041-BCC6-E85B4B84D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4459288"/>
            <a:ext cx="5680075" cy="422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42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1DAA2A97-F838-3A4C-B084-725AC3AF86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671990BA-2DA4-084C-B7ED-37CF2E0C48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0083E43-EBF2-A745-A5FB-16A652CBD5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2458-22CE-F943-B5D5-14EF27626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34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43FC5BB1-8544-794B-BB02-B382142C7E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29FACC7-E392-F149-A2F7-46E3B79726E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700D4FF-261D-2949-83C7-6F06FD7B796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3529B-E840-5F40-9520-FB943E8E2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42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228600"/>
            <a:ext cx="2049462" cy="583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5999163" cy="583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C6262000-BBA0-3449-B46D-A34E704F4B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84E0EFC9-C51B-1A47-A0B6-377977FA728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F6602579-BBFE-FD4E-9B0B-CB7A5F6005B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C64A5-F140-9646-A7D3-4CEB5472D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658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ED47BFD1-5E4E-DD43-A4BA-24E9617F52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05A5952C-83AD-AF46-90EF-FFCDB1375D3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19875-4770-4D4F-8645-1FF7D5ABD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DD64F720-A3BB-A64E-B5C6-ABFE0645D6EC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81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AF3FD869-F479-D941-A1CF-C913C6066B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02EDCBF-E111-8E41-9D95-E134A87B7B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AA64D-C164-3643-8FC5-A87972A1A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01F767C2-AE77-0D42-86EB-C1AF9A4C6C73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55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6B012329-F3BB-8044-AEB9-E04646B0C62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8EE48DAE-C6A8-8447-A9D9-A34E16A49E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1DC30-53A6-9744-B317-9EA618EC1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041DFC2E-2A13-B646-A70C-DCA6B47D8F87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49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371C4F0D-7D86-CE48-AC11-75DC6F2C8A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C04B0EE7-C41F-664B-B003-27E4D6D02B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8F06F-C9E2-3047-A58E-058C64C79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8CA26D1B-5BC6-784A-A4F6-794AEB105CEE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407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F17125A2-EF8D-3646-B7C8-AA3FF2DD97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EEEE08FF-96C7-874C-AF2D-77BA374CE9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7CAB4-6531-F846-8D4F-4C9139943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6AD8F8B7-4D53-464C-B82C-717B2E432810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683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85C280CF-EC63-3942-9723-122CF730DD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1CE32E6B-8C98-C141-85F7-698E5A3AD3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1AC6-DE4F-4B46-8A3D-3AF276285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8B8C571-91A5-9D48-862A-261D2290D9CD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634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366D2FF6-2F21-294F-91D3-14BE8FE061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9F876EB5-B663-2A43-AD97-97B338B772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981F2-006A-7746-AF9C-A5CA8AF9C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C2871CB0-09F1-174D-A7E7-48AC87E83BB2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17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CCE4A97F-E9A3-8644-9D69-847C9CB270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B788B74A-3961-3D40-AF2B-AEA3B3D67B5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8584A-C68D-9F45-96AB-BA3B3FE6F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F36F56D2-8E7C-0E4E-A51B-8C42762BC6D5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4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EB2C117C-BC62-BF41-9180-0A527F95E0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5ABDD8AD-5F13-9B40-89B3-0662238091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2EAED49-F6F6-A440-B95E-710391E52A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FBF5-836A-7740-9D85-99F80B111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747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9F8CBAF4-F534-7842-8AA3-44BBC29F03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34D5B9F0-0E5C-3E4E-93E3-C51A5C1CFE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382B-B868-E848-B121-A8F5B3538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ED73DA2D-C396-5849-BA93-2CEC29630A73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430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EDCEBDB4-F889-5545-AC0C-10761C5D20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EE33EC09-6CD3-AA42-8CAB-73562AC6F74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CF78-07FB-BA43-B73D-3E42F9E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EDE4E79-9324-4B44-8C57-A045ABC9EBCC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9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447800"/>
            <a:ext cx="2049462" cy="4729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5999163" cy="4729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4BB6359D-204C-A641-B9CE-A6E416C60A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96A9B7E-FDFE-DC4D-8833-98286071CF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0794-2904-CA40-BEC3-814660049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16465663-F410-1346-9577-C064DC8548E1}"/>
              </a:ext>
            </a:extLst>
          </p:cNvPr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68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D1DB222F-B069-8E40-A5DC-F5FD4B9654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29808DEB-0569-2E45-BA01-C7AA39E68A4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DBF42785-7360-5A4A-9A0D-75FD83B6D70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A1493-9C17-0E48-8466-E5AE190E36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58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8127B273-3B9A-C14A-950C-C00FC28F71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292B4750-1985-8543-ACE6-987E092E992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6F9C185F-D9E5-4246-B0A1-F4A7A94310A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569A5-2E02-3443-927D-2BEE0045D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4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60B881CC-58DC-E84D-823E-9CD483AA3F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823B5776-9A33-114A-A2AD-BB57EF2CF5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302D955C-C512-B54D-8807-F2ED5669EE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41789-9588-CC42-8E35-82D064622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9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F55D16F1-AC57-824C-8118-C008F47201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2C05ED7C-802E-6C41-AC16-6C489FA1059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951095D5-61C1-A74B-91C4-34DE0BE83FB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48B4-2E5B-EC43-8067-CE57E6399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21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505AC302-7FD1-6F46-A37C-DDD7481B36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6424C5D6-2443-7C46-8A01-B69C7750068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61C36361-3273-3A48-83BF-C5A0F2520B1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B667A-6CE4-494A-BC9D-D3241E3B4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32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8342A9C0-8898-8843-B847-F0A8893127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972A2814-C3BF-E24C-8966-EF974031590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40394062-CEC2-CE40-B056-03E4021A338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4BD5-CC75-BE49-8E0B-8BDF879DBD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95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B4A3720B-1953-014F-92EC-FDBCB6D23B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AB89F232-1378-D24B-9D41-BA41666B461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65A8B360-9ACA-364B-8D1C-4526C1947F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1760-F388-8143-A963-3D17A1F0A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32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746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0AC13731-81C2-A545-8D09-48AFFE7774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15425" cy="6829425"/>
            <a:chOff x="0" y="0"/>
            <a:chExt cx="5742" cy="4302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8D877519-3B8F-5E4A-BE3A-CD0E1B6A2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072"/>
              <a:ext cx="5742" cy="1230"/>
            </a:xfrm>
            <a:custGeom>
              <a:avLst/>
              <a:gdLst>
                <a:gd name="T0" fmla="*/ 5742 w 6027"/>
                <a:gd name="T1" fmla="*/ 1230 h 2296"/>
                <a:gd name="T2" fmla="*/ 0 w 6027"/>
                <a:gd name="T3" fmla="*/ 1230 h 2296"/>
                <a:gd name="T4" fmla="*/ 0 w 6027"/>
                <a:gd name="T5" fmla="*/ 0 h 2296"/>
                <a:gd name="T6" fmla="*/ 5742 w 6027"/>
                <a:gd name="T7" fmla="*/ 0 h 2296"/>
                <a:gd name="T8" fmla="*/ 5742 w 6027"/>
                <a:gd name="T9" fmla="*/ 1230 h 2296"/>
                <a:gd name="T10" fmla="*/ 5742 w 6027"/>
                <a:gd name="T11" fmla="*/ 1230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Freeform 3">
              <a:extLst>
                <a:ext uri="{FF2B5EF4-FFF2-40B4-BE49-F238E27FC236}">
                  <a16:creationId xmlns:a16="http://schemas.microsoft.com/office/drawing/2014/main" id="{99F7F15E-3E7F-5244-8403-B006D625A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42" cy="3054"/>
            </a:xfrm>
            <a:custGeom>
              <a:avLst/>
              <a:gdLst>
                <a:gd name="T0" fmla="*/ 5742 w 6027"/>
                <a:gd name="T1" fmla="*/ 3054 h 2296"/>
                <a:gd name="T2" fmla="*/ 0 w 6027"/>
                <a:gd name="T3" fmla="*/ 3054 h 2296"/>
                <a:gd name="T4" fmla="*/ 0 w 6027"/>
                <a:gd name="T5" fmla="*/ 0 h 2296"/>
                <a:gd name="T6" fmla="*/ 5742 w 6027"/>
                <a:gd name="T7" fmla="*/ 0 h 2296"/>
                <a:gd name="T8" fmla="*/ 5742 w 6027"/>
                <a:gd name="T9" fmla="*/ 3054 h 2296"/>
                <a:gd name="T10" fmla="*/ 5742 w 6027"/>
                <a:gd name="T11" fmla="*/ 3054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Freeform 4">
            <a:extLst>
              <a:ext uri="{FF2B5EF4-FFF2-40B4-BE49-F238E27FC236}">
                <a16:creationId xmlns:a16="http://schemas.microsoft.com/office/drawing/2014/main" id="{F3F0B08A-9CE7-884E-A152-28BF59FB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" name="Group 5">
            <a:extLst>
              <a:ext uri="{FF2B5EF4-FFF2-40B4-BE49-F238E27FC236}">
                <a16:creationId xmlns:a16="http://schemas.microsoft.com/office/drawing/2014/main" id="{4F0F7A1C-4560-6B4E-82AF-9CF55AC8A41B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7820025" cy="828675"/>
            <a:chOff x="0" y="3792"/>
            <a:chExt cx="4926" cy="522"/>
          </a:xfrm>
        </p:grpSpPr>
        <p:sp>
          <p:nvSpPr>
            <p:cNvPr id="1041" name="Freeform 6">
              <a:extLst>
                <a:ext uri="{FF2B5EF4-FFF2-40B4-BE49-F238E27FC236}">
                  <a16:creationId xmlns:a16="http://schemas.microsoft.com/office/drawing/2014/main" id="{BF321996-82C4-5F40-9C0D-800A3FF40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792"/>
              <a:ext cx="3222" cy="518"/>
            </a:xfrm>
            <a:custGeom>
              <a:avLst/>
              <a:gdLst>
                <a:gd name="T0" fmla="*/ 3115 w 3240"/>
                <a:gd name="T1" fmla="*/ 453 h 536"/>
                <a:gd name="T2" fmla="*/ 2978 w 3240"/>
                <a:gd name="T3" fmla="*/ 382 h 536"/>
                <a:gd name="T4" fmla="*/ 2895 w 3240"/>
                <a:gd name="T5" fmla="*/ 362 h 536"/>
                <a:gd name="T6" fmla="*/ 2663 w 3240"/>
                <a:gd name="T7" fmla="*/ 220 h 536"/>
                <a:gd name="T8" fmla="*/ 2539 w 3240"/>
                <a:gd name="T9" fmla="*/ 72 h 536"/>
                <a:gd name="T10" fmla="*/ 2443 w 3240"/>
                <a:gd name="T11" fmla="*/ 7 h 536"/>
                <a:gd name="T12" fmla="*/ 2390 w 3240"/>
                <a:gd name="T13" fmla="*/ 45 h 536"/>
                <a:gd name="T14" fmla="*/ 2276 w 3240"/>
                <a:gd name="T15" fmla="*/ 72 h 536"/>
                <a:gd name="T16" fmla="*/ 2122 w 3240"/>
                <a:gd name="T17" fmla="*/ 72 h 536"/>
                <a:gd name="T18" fmla="*/ 2033 w 3240"/>
                <a:gd name="T19" fmla="*/ 124 h 536"/>
                <a:gd name="T20" fmla="*/ 1765 w 3240"/>
                <a:gd name="T21" fmla="*/ 215 h 536"/>
                <a:gd name="T22" fmla="*/ 1593 w 3240"/>
                <a:gd name="T23" fmla="*/ 175 h 536"/>
                <a:gd name="T24" fmla="*/ 1551 w 3240"/>
                <a:gd name="T25" fmla="*/ 98 h 536"/>
                <a:gd name="T26" fmla="*/ 1533 w 3240"/>
                <a:gd name="T27" fmla="*/ 84 h 536"/>
                <a:gd name="T28" fmla="*/ 1438 w 3240"/>
                <a:gd name="T29" fmla="*/ 58 h 536"/>
                <a:gd name="T30" fmla="*/ 1367 w 3240"/>
                <a:gd name="T31" fmla="*/ 72 h 536"/>
                <a:gd name="T32" fmla="*/ 1302 w 3240"/>
                <a:gd name="T33" fmla="*/ 84 h 536"/>
                <a:gd name="T34" fmla="*/ 1236 w 3240"/>
                <a:gd name="T35" fmla="*/ 13 h 536"/>
                <a:gd name="T36" fmla="*/ 1218 w 3240"/>
                <a:gd name="T37" fmla="*/ 0 h 536"/>
                <a:gd name="T38" fmla="*/ 1182 w 3240"/>
                <a:gd name="T39" fmla="*/ 0 h 536"/>
                <a:gd name="T40" fmla="*/ 1100 w 3240"/>
                <a:gd name="T41" fmla="*/ 33 h 536"/>
                <a:gd name="T42" fmla="*/ 1100 w 3240"/>
                <a:gd name="T43" fmla="*/ 33 h 536"/>
                <a:gd name="T44" fmla="*/ 1088 w 3240"/>
                <a:gd name="T45" fmla="*/ 39 h 536"/>
                <a:gd name="T46" fmla="*/ 1064 w 3240"/>
                <a:gd name="T47" fmla="*/ 52 h 536"/>
                <a:gd name="T48" fmla="*/ 1028 w 3240"/>
                <a:gd name="T49" fmla="*/ 72 h 536"/>
                <a:gd name="T50" fmla="*/ 998 w 3240"/>
                <a:gd name="T51" fmla="*/ 72 h 536"/>
                <a:gd name="T52" fmla="*/ 981 w 3240"/>
                <a:gd name="T53" fmla="*/ 72 h 536"/>
                <a:gd name="T54" fmla="*/ 951 w 3240"/>
                <a:gd name="T55" fmla="*/ 78 h 536"/>
                <a:gd name="T56" fmla="*/ 915 w 3240"/>
                <a:gd name="T57" fmla="*/ 91 h 536"/>
                <a:gd name="T58" fmla="*/ 879 w 3240"/>
                <a:gd name="T59" fmla="*/ 103 h 536"/>
                <a:gd name="T60" fmla="*/ 838 w 3240"/>
                <a:gd name="T61" fmla="*/ 124 h 536"/>
                <a:gd name="T62" fmla="*/ 808 w 3240"/>
                <a:gd name="T63" fmla="*/ 136 h 536"/>
                <a:gd name="T64" fmla="*/ 785 w 3240"/>
                <a:gd name="T65" fmla="*/ 143 h 536"/>
                <a:gd name="T66" fmla="*/ 779 w 3240"/>
                <a:gd name="T67" fmla="*/ 149 h 536"/>
                <a:gd name="T68" fmla="*/ 553 w 3240"/>
                <a:gd name="T69" fmla="*/ 220 h 536"/>
                <a:gd name="T70" fmla="*/ 392 w 3240"/>
                <a:gd name="T71" fmla="*/ 284 h 536"/>
                <a:gd name="T72" fmla="*/ 106 w 3240"/>
                <a:gd name="T73" fmla="*/ 446 h 536"/>
                <a:gd name="T74" fmla="*/ 0 w 3240"/>
                <a:gd name="T75" fmla="*/ 518 h 536"/>
                <a:gd name="T76" fmla="*/ 3222 w 3240"/>
                <a:gd name="T77" fmla="*/ 518 h 536"/>
                <a:gd name="T78" fmla="*/ 3115 w 3240"/>
                <a:gd name="T79" fmla="*/ 453 h 536"/>
                <a:gd name="T80" fmla="*/ 3115 w 3240"/>
                <a:gd name="T81" fmla="*/ 453 h 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2" name="Group 7">
              <a:extLst>
                <a:ext uri="{FF2B5EF4-FFF2-40B4-BE49-F238E27FC236}">
                  <a16:creationId xmlns:a16="http://schemas.microsoft.com/office/drawing/2014/main" id="{30ACBDCB-716F-8046-828E-678448FC53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6" y="3792"/>
              <a:ext cx="2440" cy="522"/>
              <a:chOff x="2486" y="3792"/>
              <a:chExt cx="2440" cy="522"/>
            </a:xfrm>
          </p:grpSpPr>
          <p:sp>
            <p:nvSpPr>
              <p:cNvPr id="1044" name="Freeform 8">
                <a:extLst>
                  <a:ext uri="{FF2B5EF4-FFF2-40B4-BE49-F238E27FC236}">
                    <a16:creationId xmlns:a16="http://schemas.microsoft.com/office/drawing/2014/main" id="{CA784481-A248-414F-B869-09559C8B9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3799"/>
                <a:ext cx="978" cy="515"/>
              </a:xfrm>
              <a:custGeom>
                <a:avLst/>
                <a:gdLst>
                  <a:gd name="T0" fmla="*/ 625 w 996"/>
                  <a:gd name="T1" fmla="*/ 360 h 533"/>
                  <a:gd name="T2" fmla="*/ 486 w 996"/>
                  <a:gd name="T3" fmla="*/ 358 h 533"/>
                  <a:gd name="T4" fmla="*/ 275 w 996"/>
                  <a:gd name="T5" fmla="*/ 241 h 533"/>
                  <a:gd name="T6" fmla="*/ 125 w 996"/>
                  <a:gd name="T7" fmla="*/ 64 h 533"/>
                  <a:gd name="T8" fmla="*/ 0 w 996"/>
                  <a:gd name="T9" fmla="*/ 0 h 533"/>
                  <a:gd name="T10" fmla="*/ 22 w 996"/>
                  <a:gd name="T11" fmla="*/ 25 h 533"/>
                  <a:gd name="T12" fmla="*/ 0 w 996"/>
                  <a:gd name="T13" fmla="*/ 63 h 533"/>
                  <a:gd name="T14" fmla="*/ 29 w 996"/>
                  <a:gd name="T15" fmla="*/ 115 h 533"/>
                  <a:gd name="T16" fmla="*/ 74 w 996"/>
                  <a:gd name="T17" fmla="*/ 235 h 533"/>
                  <a:gd name="T18" fmla="*/ 44 w 996"/>
                  <a:gd name="T19" fmla="*/ 408 h 533"/>
                  <a:gd name="T20" fmla="*/ 196 w 996"/>
                  <a:gd name="T21" fmla="*/ 318 h 533"/>
                  <a:gd name="T22" fmla="*/ 601 w 996"/>
                  <a:gd name="T23" fmla="*/ 515 h 533"/>
                  <a:gd name="T24" fmla="*/ 978 w 996"/>
                  <a:gd name="T25" fmla="*/ 511 h 533"/>
                  <a:gd name="T26" fmla="*/ 813 w 996"/>
                  <a:gd name="T27" fmla="*/ 457 h 533"/>
                  <a:gd name="T28" fmla="*/ 625 w 996"/>
                  <a:gd name="T29" fmla="*/ 360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Freeform 9">
                <a:extLst>
                  <a:ext uri="{FF2B5EF4-FFF2-40B4-BE49-F238E27FC236}">
                    <a16:creationId xmlns:a16="http://schemas.microsoft.com/office/drawing/2014/main" id="{31B84209-7B79-2C40-A17C-4AAA8AE0A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68" cy="377"/>
              </a:xfrm>
              <a:custGeom>
                <a:avLst/>
                <a:gdLst>
                  <a:gd name="T0" fmla="*/ 33 w 186"/>
                  <a:gd name="T1" fmla="*/ 0 h 353"/>
                  <a:gd name="T2" fmla="*/ 49 w 186"/>
                  <a:gd name="T3" fmla="*/ 19 h 353"/>
                  <a:gd name="T4" fmla="*/ 22 w 186"/>
                  <a:gd name="T5" fmla="*/ 32 h 353"/>
                  <a:gd name="T6" fmla="*/ 16 w 186"/>
                  <a:gd name="T7" fmla="*/ 70 h 353"/>
                  <a:gd name="T8" fmla="*/ 38 w 186"/>
                  <a:gd name="T9" fmla="*/ 122 h 353"/>
                  <a:gd name="T10" fmla="*/ 43 w 186"/>
                  <a:gd name="T11" fmla="*/ 173 h 353"/>
                  <a:gd name="T12" fmla="*/ 0 w 186"/>
                  <a:gd name="T13" fmla="*/ 377 h 353"/>
                  <a:gd name="T14" fmla="*/ 49 w 186"/>
                  <a:gd name="T15" fmla="*/ 249 h 353"/>
                  <a:gd name="T16" fmla="*/ 76 w 186"/>
                  <a:gd name="T17" fmla="*/ 231 h 353"/>
                  <a:gd name="T18" fmla="*/ 114 w 186"/>
                  <a:gd name="T19" fmla="*/ 135 h 353"/>
                  <a:gd name="T20" fmla="*/ 130 w 186"/>
                  <a:gd name="T21" fmla="*/ 128 h 353"/>
                  <a:gd name="T22" fmla="*/ 130 w 186"/>
                  <a:gd name="T23" fmla="*/ 96 h 353"/>
                  <a:gd name="T24" fmla="*/ 168 w 186"/>
                  <a:gd name="T25" fmla="*/ 70 h 353"/>
                  <a:gd name="T26" fmla="*/ 146 w 186"/>
                  <a:gd name="T27" fmla="*/ 64 h 353"/>
                  <a:gd name="T28" fmla="*/ 33 w 186"/>
                  <a:gd name="T29" fmla="*/ 0 h 353"/>
                  <a:gd name="T30" fmla="*/ 33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0">
                <a:extLst>
                  <a:ext uri="{FF2B5EF4-FFF2-40B4-BE49-F238E27FC236}">
                    <a16:creationId xmlns:a16="http://schemas.microsoft.com/office/drawing/2014/main" id="{7899BCC8-A0B8-2343-81BC-B06842DA9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3893"/>
                <a:ext cx="360" cy="253"/>
              </a:xfrm>
              <a:custGeom>
                <a:avLst/>
                <a:gdLst>
                  <a:gd name="T0" fmla="*/ 17 w 378"/>
                  <a:gd name="T1" fmla="*/ 0 h 271"/>
                  <a:gd name="T2" fmla="*/ 11 w 378"/>
                  <a:gd name="T3" fmla="*/ 12 h 271"/>
                  <a:gd name="T4" fmla="*/ 0 w 378"/>
                  <a:gd name="T5" fmla="*/ 37 h 271"/>
                  <a:gd name="T6" fmla="*/ 57 w 378"/>
                  <a:gd name="T7" fmla="*/ 113 h 271"/>
                  <a:gd name="T8" fmla="*/ 295 w 378"/>
                  <a:gd name="T9" fmla="*/ 253 h 271"/>
                  <a:gd name="T10" fmla="*/ 276 w 378"/>
                  <a:gd name="T11" fmla="*/ 130 h 271"/>
                  <a:gd name="T12" fmla="*/ 360 w 378"/>
                  <a:gd name="T13" fmla="*/ 71 h 271"/>
                  <a:gd name="T14" fmla="*/ 239 w 378"/>
                  <a:gd name="T15" fmla="*/ 88 h 271"/>
                  <a:gd name="T16" fmla="*/ 86 w 378"/>
                  <a:gd name="T17" fmla="*/ 50 h 271"/>
                  <a:gd name="T18" fmla="*/ 17 w 378"/>
                  <a:gd name="T19" fmla="*/ 0 h 271"/>
                  <a:gd name="T20" fmla="*/ 17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Freeform 11">
                <a:extLst>
                  <a:ext uri="{FF2B5EF4-FFF2-40B4-BE49-F238E27FC236}">
                    <a16:creationId xmlns:a16="http://schemas.microsoft.com/office/drawing/2014/main" id="{10DF570B-616A-954B-AC12-B64EF0936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8" y="3866"/>
                <a:ext cx="137" cy="56"/>
              </a:xfrm>
              <a:custGeom>
                <a:avLst/>
                <a:gdLst>
                  <a:gd name="T0" fmla="*/ 101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5 w 155"/>
                  <a:gd name="T7" fmla="*/ 5 h 66"/>
                  <a:gd name="T8" fmla="*/ 5 w 155"/>
                  <a:gd name="T9" fmla="*/ 15 h 66"/>
                  <a:gd name="T10" fmla="*/ 0 w 155"/>
                  <a:gd name="T11" fmla="*/ 20 h 66"/>
                  <a:gd name="T12" fmla="*/ 69 w 155"/>
                  <a:gd name="T13" fmla="*/ 51 h 66"/>
                  <a:gd name="T14" fmla="*/ 85 w 155"/>
                  <a:gd name="T15" fmla="*/ 36 h 66"/>
                  <a:gd name="T16" fmla="*/ 137 w 155"/>
                  <a:gd name="T17" fmla="*/ 56 h 66"/>
                  <a:gd name="T18" fmla="*/ 111 w 155"/>
                  <a:gd name="T19" fmla="*/ 20 h 66"/>
                  <a:gd name="T20" fmla="*/ 132 w 155"/>
                  <a:gd name="T21" fmla="*/ 0 h 66"/>
                  <a:gd name="T22" fmla="*/ 101 w 155"/>
                  <a:gd name="T23" fmla="*/ 0 h 66"/>
                  <a:gd name="T24" fmla="*/ 101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Freeform 12">
                <a:extLst>
                  <a:ext uri="{FF2B5EF4-FFF2-40B4-BE49-F238E27FC236}">
                    <a16:creationId xmlns:a16="http://schemas.microsoft.com/office/drawing/2014/main" id="{B9DB10E5-5A3F-104B-97A4-A00689C1E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24" cy="63"/>
              </a:xfrm>
              <a:custGeom>
                <a:avLst/>
                <a:gdLst>
                  <a:gd name="T0" fmla="*/ 3 w 42"/>
                  <a:gd name="T1" fmla="*/ 32 h 72"/>
                  <a:gd name="T2" fmla="*/ 0 w 42"/>
                  <a:gd name="T3" fmla="*/ 16 h 72"/>
                  <a:gd name="T4" fmla="*/ 7 w 42"/>
                  <a:gd name="T5" fmla="*/ 5 h 72"/>
                  <a:gd name="T6" fmla="*/ 0 w 42"/>
                  <a:gd name="T7" fmla="*/ 5 h 72"/>
                  <a:gd name="T8" fmla="*/ 7 w 42"/>
                  <a:gd name="T9" fmla="*/ 5 h 72"/>
                  <a:gd name="T10" fmla="*/ 14 w 42"/>
                  <a:gd name="T11" fmla="*/ 5 h 72"/>
                  <a:gd name="T12" fmla="*/ 21 w 42"/>
                  <a:gd name="T13" fmla="*/ 5 h 72"/>
                  <a:gd name="T14" fmla="*/ 24 w 42"/>
                  <a:gd name="T15" fmla="*/ 0 h 72"/>
                  <a:gd name="T16" fmla="*/ 17 w 42"/>
                  <a:gd name="T17" fmla="*/ 16 h 72"/>
                  <a:gd name="T18" fmla="*/ 24 w 42"/>
                  <a:gd name="T19" fmla="*/ 42 h 72"/>
                  <a:gd name="T20" fmla="*/ 7 w 42"/>
                  <a:gd name="T21" fmla="*/ 63 h 72"/>
                  <a:gd name="T22" fmla="*/ 3 w 42"/>
                  <a:gd name="T23" fmla="*/ 32 h 72"/>
                  <a:gd name="T24" fmla="*/ 3 w 42"/>
                  <a:gd name="T25" fmla="*/ 3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3" name="Freeform 13">
              <a:extLst>
                <a:ext uri="{FF2B5EF4-FFF2-40B4-BE49-F238E27FC236}">
                  <a16:creationId xmlns:a16="http://schemas.microsoft.com/office/drawing/2014/main" id="{2BECD310-1F40-E840-92F5-CE17FAC65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92"/>
              <a:ext cx="3958" cy="517"/>
            </a:xfrm>
            <a:custGeom>
              <a:avLst/>
              <a:gdLst>
                <a:gd name="T0" fmla="*/ 3958 w 3976"/>
                <a:gd name="T1" fmla="*/ 517 h 527"/>
                <a:gd name="T2" fmla="*/ 3952 w 3976"/>
                <a:gd name="T3" fmla="*/ 517 h 527"/>
                <a:gd name="T4" fmla="*/ 3827 w 3976"/>
                <a:gd name="T5" fmla="*/ 499 h 527"/>
                <a:gd name="T6" fmla="*/ 2476 w 3976"/>
                <a:gd name="T7" fmla="*/ 299 h 527"/>
                <a:gd name="T8" fmla="*/ 2030 w 3976"/>
                <a:gd name="T9" fmla="*/ 35 h 527"/>
                <a:gd name="T10" fmla="*/ 1898 w 3976"/>
                <a:gd name="T11" fmla="*/ 24 h 527"/>
                <a:gd name="T12" fmla="*/ 1874 w 3976"/>
                <a:gd name="T13" fmla="*/ 53 h 527"/>
                <a:gd name="T14" fmla="*/ 1851 w 3976"/>
                <a:gd name="T15" fmla="*/ 53 h 527"/>
                <a:gd name="T16" fmla="*/ 1822 w 3976"/>
                <a:gd name="T17" fmla="*/ 29 h 527"/>
                <a:gd name="T18" fmla="*/ 1696 w 3976"/>
                <a:gd name="T19" fmla="*/ 100 h 527"/>
                <a:gd name="T20" fmla="*/ 1601 w 3976"/>
                <a:gd name="T21" fmla="*/ 124 h 527"/>
                <a:gd name="T22" fmla="*/ 1554 w 3976"/>
                <a:gd name="T23" fmla="*/ 129 h 527"/>
                <a:gd name="T24" fmla="*/ 1488 w 3976"/>
                <a:gd name="T25" fmla="*/ 100 h 527"/>
                <a:gd name="T26" fmla="*/ 1351 w 3976"/>
                <a:gd name="T27" fmla="*/ 124 h 527"/>
                <a:gd name="T28" fmla="*/ 1279 w 3976"/>
                <a:gd name="T29" fmla="*/ 24 h 527"/>
                <a:gd name="T30" fmla="*/ 1274 w 3976"/>
                <a:gd name="T31" fmla="*/ 18 h 527"/>
                <a:gd name="T32" fmla="*/ 1256 w 3976"/>
                <a:gd name="T33" fmla="*/ 12 h 527"/>
                <a:gd name="T34" fmla="*/ 1232 w 3976"/>
                <a:gd name="T35" fmla="*/ 6 h 527"/>
                <a:gd name="T36" fmla="*/ 1214 w 3976"/>
                <a:gd name="T37" fmla="*/ 0 h 527"/>
                <a:gd name="T38" fmla="*/ 1191 w 3976"/>
                <a:gd name="T39" fmla="*/ 0 h 527"/>
                <a:gd name="T40" fmla="*/ 1161 w 3976"/>
                <a:gd name="T41" fmla="*/ 0 h 527"/>
                <a:gd name="T42" fmla="*/ 1137 w 3976"/>
                <a:gd name="T43" fmla="*/ 0 h 527"/>
                <a:gd name="T44" fmla="*/ 1131 w 3976"/>
                <a:gd name="T45" fmla="*/ 0 h 527"/>
                <a:gd name="T46" fmla="*/ 1125 w 3976"/>
                <a:gd name="T47" fmla="*/ 0 h 527"/>
                <a:gd name="T48" fmla="*/ 1119 w 3976"/>
                <a:gd name="T49" fmla="*/ 6 h 527"/>
                <a:gd name="T50" fmla="*/ 1113 w 3976"/>
                <a:gd name="T51" fmla="*/ 12 h 527"/>
                <a:gd name="T52" fmla="*/ 1095 w 3976"/>
                <a:gd name="T53" fmla="*/ 18 h 527"/>
                <a:gd name="T54" fmla="*/ 1083 w 3976"/>
                <a:gd name="T55" fmla="*/ 18 h 527"/>
                <a:gd name="T56" fmla="*/ 1065 w 3976"/>
                <a:gd name="T57" fmla="*/ 24 h 527"/>
                <a:gd name="T58" fmla="*/ 1047 w 3976"/>
                <a:gd name="T59" fmla="*/ 29 h 527"/>
                <a:gd name="T60" fmla="*/ 1029 w 3976"/>
                <a:gd name="T61" fmla="*/ 35 h 527"/>
                <a:gd name="T62" fmla="*/ 1023 w 3976"/>
                <a:gd name="T63" fmla="*/ 41 h 527"/>
                <a:gd name="T64" fmla="*/ 965 w 3976"/>
                <a:gd name="T65" fmla="*/ 59 h 527"/>
                <a:gd name="T66" fmla="*/ 917 w 3976"/>
                <a:gd name="T67" fmla="*/ 71 h 527"/>
                <a:gd name="T68" fmla="*/ 851 w 3976"/>
                <a:gd name="T69" fmla="*/ 47 h 527"/>
                <a:gd name="T70" fmla="*/ 821 w 3976"/>
                <a:gd name="T71" fmla="*/ 47 h 527"/>
                <a:gd name="T72" fmla="*/ 756 w 3976"/>
                <a:gd name="T73" fmla="*/ 71 h 527"/>
                <a:gd name="T74" fmla="*/ 732 w 3976"/>
                <a:gd name="T75" fmla="*/ 71 h 527"/>
                <a:gd name="T76" fmla="*/ 703 w 3976"/>
                <a:gd name="T77" fmla="*/ 59 h 527"/>
                <a:gd name="T78" fmla="*/ 637 w 3976"/>
                <a:gd name="T79" fmla="*/ 59 h 527"/>
                <a:gd name="T80" fmla="*/ 542 w 3976"/>
                <a:gd name="T81" fmla="*/ 71 h 527"/>
                <a:gd name="T82" fmla="*/ 387 w 3976"/>
                <a:gd name="T83" fmla="*/ 18 h 527"/>
                <a:gd name="T84" fmla="*/ 322 w 3976"/>
                <a:gd name="T85" fmla="*/ 59 h 527"/>
                <a:gd name="T86" fmla="*/ 316 w 3976"/>
                <a:gd name="T87" fmla="*/ 59 h 527"/>
                <a:gd name="T88" fmla="*/ 304 w 3976"/>
                <a:gd name="T89" fmla="*/ 71 h 527"/>
                <a:gd name="T90" fmla="*/ 286 w 3976"/>
                <a:gd name="T91" fmla="*/ 77 h 527"/>
                <a:gd name="T92" fmla="*/ 262 w 3976"/>
                <a:gd name="T93" fmla="*/ 88 h 527"/>
                <a:gd name="T94" fmla="*/ 202 w 3976"/>
                <a:gd name="T95" fmla="*/ 118 h 527"/>
                <a:gd name="T96" fmla="*/ 148 w 3976"/>
                <a:gd name="T97" fmla="*/ 147 h 527"/>
                <a:gd name="T98" fmla="*/ 78 w 3976"/>
                <a:gd name="T99" fmla="*/ 165 h 527"/>
                <a:gd name="T100" fmla="*/ 0 w 3976"/>
                <a:gd name="T101" fmla="*/ 177 h 527"/>
                <a:gd name="T102" fmla="*/ 0 w 3976"/>
                <a:gd name="T103" fmla="*/ 517 h 527"/>
                <a:gd name="T104" fmla="*/ 1005 w 3976"/>
                <a:gd name="T105" fmla="*/ 517 h 527"/>
                <a:gd name="T106" fmla="*/ 3708 w 3976"/>
                <a:gd name="T107" fmla="*/ 517 h 527"/>
                <a:gd name="T108" fmla="*/ 3958 w 3976"/>
                <a:gd name="T109" fmla="*/ 517 h 527"/>
                <a:gd name="T110" fmla="*/ 3958 w 3976"/>
                <a:gd name="T111" fmla="*/ 517 h 5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9" name="Group 14">
            <a:extLst>
              <a:ext uri="{FF2B5EF4-FFF2-40B4-BE49-F238E27FC236}">
                <a16:creationId xmlns:a16="http://schemas.microsoft.com/office/drawing/2014/main" id="{D884E8BB-B455-854D-9C5A-3E2816F14718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56262" cy="820737"/>
            <a:chOff x="395" y="3793"/>
            <a:chExt cx="3563" cy="517"/>
          </a:xfrm>
        </p:grpSpPr>
        <p:sp>
          <p:nvSpPr>
            <p:cNvPr id="1035" name="Freeform 15">
              <a:extLst>
                <a:ext uri="{FF2B5EF4-FFF2-40B4-BE49-F238E27FC236}">
                  <a16:creationId xmlns:a16="http://schemas.microsoft.com/office/drawing/2014/main" id="{85488D8C-8365-8346-8DBA-2ACE9DCAB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47" cy="273"/>
            </a:xfrm>
            <a:custGeom>
              <a:avLst/>
              <a:gdLst>
                <a:gd name="T0" fmla="*/ 23 w 365"/>
                <a:gd name="T1" fmla="*/ 23 h 287"/>
                <a:gd name="T2" fmla="*/ 0 w 365"/>
                <a:gd name="T3" fmla="*/ 57 h 287"/>
                <a:gd name="T4" fmla="*/ 63 w 365"/>
                <a:gd name="T5" fmla="*/ 103 h 287"/>
                <a:gd name="T6" fmla="*/ 136 w 365"/>
                <a:gd name="T7" fmla="*/ 171 h 287"/>
                <a:gd name="T8" fmla="*/ 182 w 365"/>
                <a:gd name="T9" fmla="*/ 160 h 287"/>
                <a:gd name="T10" fmla="*/ 324 w 365"/>
                <a:gd name="T11" fmla="*/ 273 h 287"/>
                <a:gd name="T12" fmla="*/ 290 w 365"/>
                <a:gd name="T13" fmla="*/ 166 h 287"/>
                <a:gd name="T14" fmla="*/ 347 w 365"/>
                <a:gd name="T15" fmla="*/ 126 h 287"/>
                <a:gd name="T16" fmla="*/ 341 w 365"/>
                <a:gd name="T17" fmla="*/ 120 h 287"/>
                <a:gd name="T18" fmla="*/ 318 w 365"/>
                <a:gd name="T19" fmla="*/ 108 h 287"/>
                <a:gd name="T20" fmla="*/ 284 w 365"/>
                <a:gd name="T21" fmla="*/ 86 h 287"/>
                <a:gd name="T22" fmla="*/ 244 w 365"/>
                <a:gd name="T23" fmla="*/ 68 h 287"/>
                <a:gd name="T24" fmla="*/ 204 w 365"/>
                <a:gd name="T25" fmla="*/ 51 h 287"/>
                <a:gd name="T26" fmla="*/ 164 w 365"/>
                <a:gd name="T27" fmla="*/ 34 h 287"/>
                <a:gd name="T28" fmla="*/ 136 w 365"/>
                <a:gd name="T29" fmla="*/ 23 h 287"/>
                <a:gd name="T30" fmla="*/ 125 w 365"/>
                <a:gd name="T31" fmla="*/ 17 h 287"/>
                <a:gd name="T32" fmla="*/ 102 w 365"/>
                <a:gd name="T33" fmla="*/ 17 h 287"/>
                <a:gd name="T34" fmla="*/ 90 w 365"/>
                <a:gd name="T35" fmla="*/ 17 h 287"/>
                <a:gd name="T36" fmla="*/ 68 w 365"/>
                <a:gd name="T37" fmla="*/ 11 h 287"/>
                <a:gd name="T38" fmla="*/ 63 w 365"/>
                <a:gd name="T39" fmla="*/ 11 h 287"/>
                <a:gd name="T40" fmla="*/ 51 w 365"/>
                <a:gd name="T41" fmla="*/ 6 h 287"/>
                <a:gd name="T42" fmla="*/ 40 w 365"/>
                <a:gd name="T43" fmla="*/ 0 h 287"/>
                <a:gd name="T44" fmla="*/ 29 w 365"/>
                <a:gd name="T45" fmla="*/ 0 h 287"/>
                <a:gd name="T46" fmla="*/ 23 w 365"/>
                <a:gd name="T47" fmla="*/ 23 h 287"/>
                <a:gd name="T48" fmla="*/ 23 w 365"/>
                <a:gd name="T49" fmla="*/ 23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Freeform 16">
              <a:extLst>
                <a:ext uri="{FF2B5EF4-FFF2-40B4-BE49-F238E27FC236}">
                  <a16:creationId xmlns:a16="http://schemas.microsoft.com/office/drawing/2014/main" id="{233560D6-D77B-A044-8F11-A26CC7203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15" cy="481"/>
            </a:xfrm>
            <a:custGeom>
              <a:avLst/>
              <a:gdLst>
                <a:gd name="T0" fmla="*/ 184 w 2033"/>
                <a:gd name="T1" fmla="*/ 17 h 499"/>
                <a:gd name="T2" fmla="*/ 137 w 2033"/>
                <a:gd name="T3" fmla="*/ 6 h 499"/>
                <a:gd name="T4" fmla="*/ 95 w 2033"/>
                <a:gd name="T5" fmla="*/ 0 h 499"/>
                <a:gd name="T6" fmla="*/ 36 w 2033"/>
                <a:gd name="T7" fmla="*/ 0 h 499"/>
                <a:gd name="T8" fmla="*/ 12 w 2033"/>
                <a:gd name="T9" fmla="*/ 24 h 499"/>
                <a:gd name="T10" fmla="*/ 0 w 2033"/>
                <a:gd name="T11" fmla="*/ 123 h 499"/>
                <a:gd name="T12" fmla="*/ 59 w 2033"/>
                <a:gd name="T13" fmla="*/ 100 h 499"/>
                <a:gd name="T14" fmla="*/ 89 w 2033"/>
                <a:gd name="T15" fmla="*/ 129 h 499"/>
                <a:gd name="T16" fmla="*/ 149 w 2033"/>
                <a:gd name="T17" fmla="*/ 147 h 499"/>
                <a:gd name="T18" fmla="*/ 207 w 2033"/>
                <a:gd name="T19" fmla="*/ 263 h 499"/>
                <a:gd name="T20" fmla="*/ 397 w 2033"/>
                <a:gd name="T21" fmla="*/ 346 h 499"/>
                <a:gd name="T22" fmla="*/ 770 w 2033"/>
                <a:gd name="T23" fmla="*/ 346 h 499"/>
                <a:gd name="T24" fmla="*/ 2015 w 2033"/>
                <a:gd name="T25" fmla="*/ 481 h 499"/>
                <a:gd name="T26" fmla="*/ 2015 w 2033"/>
                <a:gd name="T27" fmla="*/ 481 h 499"/>
                <a:gd name="T28" fmla="*/ 1973 w 2033"/>
                <a:gd name="T29" fmla="*/ 475 h 499"/>
                <a:gd name="T30" fmla="*/ 670 w 2033"/>
                <a:gd name="T31" fmla="*/ 234 h 499"/>
                <a:gd name="T32" fmla="*/ 509 w 2033"/>
                <a:gd name="T33" fmla="*/ 153 h 499"/>
                <a:gd name="T34" fmla="*/ 421 w 2033"/>
                <a:gd name="T35" fmla="*/ 106 h 499"/>
                <a:gd name="T36" fmla="*/ 362 w 2033"/>
                <a:gd name="T37" fmla="*/ 89 h 499"/>
                <a:gd name="T38" fmla="*/ 279 w 2033"/>
                <a:gd name="T39" fmla="*/ 59 h 499"/>
                <a:gd name="T40" fmla="*/ 184 w 2033"/>
                <a:gd name="T41" fmla="*/ 17 h 499"/>
                <a:gd name="T42" fmla="*/ 184 w 2033"/>
                <a:gd name="T43" fmla="*/ 17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7">
              <a:extLst>
                <a:ext uri="{FF2B5EF4-FFF2-40B4-BE49-F238E27FC236}">
                  <a16:creationId xmlns:a16="http://schemas.microsoft.com/office/drawing/2014/main" id="{E78F4D44-B58B-584E-AA8A-01C931D53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53" cy="43"/>
            </a:xfrm>
            <a:custGeom>
              <a:avLst/>
              <a:gdLst>
                <a:gd name="T0" fmla="*/ 0 w 71"/>
                <a:gd name="T1" fmla="*/ 13 h 60"/>
                <a:gd name="T2" fmla="*/ 4 w 71"/>
                <a:gd name="T3" fmla="*/ 13 h 60"/>
                <a:gd name="T4" fmla="*/ 9 w 71"/>
                <a:gd name="T5" fmla="*/ 9 h 60"/>
                <a:gd name="T6" fmla="*/ 4 w 71"/>
                <a:gd name="T7" fmla="*/ 4 h 60"/>
                <a:gd name="T8" fmla="*/ 0 w 71"/>
                <a:gd name="T9" fmla="*/ 0 h 60"/>
                <a:gd name="T10" fmla="*/ 22 w 71"/>
                <a:gd name="T11" fmla="*/ 13 h 60"/>
                <a:gd name="T12" fmla="*/ 40 w 71"/>
                <a:gd name="T13" fmla="*/ 13 h 60"/>
                <a:gd name="T14" fmla="*/ 44 w 71"/>
                <a:gd name="T15" fmla="*/ 22 h 60"/>
                <a:gd name="T16" fmla="*/ 49 w 71"/>
                <a:gd name="T17" fmla="*/ 30 h 60"/>
                <a:gd name="T18" fmla="*/ 53 w 71"/>
                <a:gd name="T19" fmla="*/ 39 h 60"/>
                <a:gd name="T20" fmla="*/ 53 w 71"/>
                <a:gd name="T21" fmla="*/ 43 h 60"/>
                <a:gd name="T22" fmla="*/ 44 w 71"/>
                <a:gd name="T23" fmla="*/ 39 h 60"/>
                <a:gd name="T24" fmla="*/ 35 w 71"/>
                <a:gd name="T25" fmla="*/ 30 h 60"/>
                <a:gd name="T26" fmla="*/ 17 w 71"/>
                <a:gd name="T27" fmla="*/ 22 h 60"/>
                <a:gd name="T28" fmla="*/ 17 w 71"/>
                <a:gd name="T29" fmla="*/ 26 h 60"/>
                <a:gd name="T30" fmla="*/ 13 w 71"/>
                <a:gd name="T31" fmla="*/ 30 h 60"/>
                <a:gd name="T32" fmla="*/ 9 w 71"/>
                <a:gd name="T33" fmla="*/ 34 h 60"/>
                <a:gd name="T34" fmla="*/ 4 w 71"/>
                <a:gd name="T35" fmla="*/ 34 h 60"/>
                <a:gd name="T36" fmla="*/ 4 w 71"/>
                <a:gd name="T37" fmla="*/ 34 h 60"/>
                <a:gd name="T38" fmla="*/ 4 w 71"/>
                <a:gd name="T39" fmla="*/ 26 h 60"/>
                <a:gd name="T40" fmla="*/ 0 w 71"/>
                <a:gd name="T41" fmla="*/ 13 h 60"/>
                <a:gd name="T42" fmla="*/ 0 w 71"/>
                <a:gd name="T43" fmla="*/ 13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Freeform 18">
              <a:extLst>
                <a:ext uri="{FF2B5EF4-FFF2-40B4-BE49-F238E27FC236}">
                  <a16:creationId xmlns:a16="http://schemas.microsoft.com/office/drawing/2014/main" id="{C1B29370-6BE3-5B42-BBEF-70F5F58FA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43" cy="146"/>
            </a:xfrm>
            <a:custGeom>
              <a:avLst/>
              <a:gdLst>
                <a:gd name="T0" fmla="*/ 27 w 161"/>
                <a:gd name="T1" fmla="*/ 0 h 162"/>
                <a:gd name="T2" fmla="*/ 43 w 161"/>
                <a:gd name="T3" fmla="*/ 5 h 162"/>
                <a:gd name="T4" fmla="*/ 64 w 161"/>
                <a:gd name="T5" fmla="*/ 5 h 162"/>
                <a:gd name="T6" fmla="*/ 101 w 161"/>
                <a:gd name="T7" fmla="*/ 11 h 162"/>
                <a:gd name="T8" fmla="*/ 85 w 161"/>
                <a:gd name="T9" fmla="*/ 49 h 162"/>
                <a:gd name="T10" fmla="*/ 85 w 161"/>
                <a:gd name="T11" fmla="*/ 54 h 162"/>
                <a:gd name="T12" fmla="*/ 91 w 161"/>
                <a:gd name="T13" fmla="*/ 65 h 162"/>
                <a:gd name="T14" fmla="*/ 96 w 161"/>
                <a:gd name="T15" fmla="*/ 76 h 162"/>
                <a:gd name="T16" fmla="*/ 107 w 161"/>
                <a:gd name="T17" fmla="*/ 87 h 162"/>
                <a:gd name="T18" fmla="*/ 127 w 161"/>
                <a:gd name="T19" fmla="*/ 103 h 162"/>
                <a:gd name="T20" fmla="*/ 138 w 161"/>
                <a:gd name="T21" fmla="*/ 124 h 162"/>
                <a:gd name="T22" fmla="*/ 143 w 161"/>
                <a:gd name="T23" fmla="*/ 141 h 162"/>
                <a:gd name="T24" fmla="*/ 143 w 161"/>
                <a:gd name="T25" fmla="*/ 146 h 162"/>
                <a:gd name="T26" fmla="*/ 85 w 161"/>
                <a:gd name="T27" fmla="*/ 92 h 162"/>
                <a:gd name="T28" fmla="*/ 27 w 161"/>
                <a:gd name="T29" fmla="*/ 49 h 162"/>
                <a:gd name="T30" fmla="*/ 0 w 161"/>
                <a:gd name="T31" fmla="*/ 0 h 162"/>
                <a:gd name="T32" fmla="*/ 27 w 161"/>
                <a:gd name="T33" fmla="*/ 0 h 162"/>
                <a:gd name="T34" fmla="*/ 27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Freeform 19">
              <a:extLst>
                <a:ext uri="{FF2B5EF4-FFF2-40B4-BE49-F238E27FC236}">
                  <a16:creationId xmlns:a16="http://schemas.microsoft.com/office/drawing/2014/main" id="{43D1E1C5-821D-E648-A348-ED369981D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41" cy="43"/>
            </a:xfrm>
            <a:custGeom>
              <a:avLst/>
              <a:gdLst>
                <a:gd name="T0" fmla="*/ 41 w 59"/>
                <a:gd name="T1" fmla="*/ 4 h 60"/>
                <a:gd name="T2" fmla="*/ 28 w 59"/>
                <a:gd name="T3" fmla="*/ 22 h 60"/>
                <a:gd name="T4" fmla="*/ 28 w 59"/>
                <a:gd name="T5" fmla="*/ 26 h 60"/>
                <a:gd name="T6" fmla="*/ 33 w 59"/>
                <a:gd name="T7" fmla="*/ 30 h 60"/>
                <a:gd name="T8" fmla="*/ 37 w 59"/>
                <a:gd name="T9" fmla="*/ 39 h 60"/>
                <a:gd name="T10" fmla="*/ 37 w 59"/>
                <a:gd name="T11" fmla="*/ 43 h 60"/>
                <a:gd name="T12" fmla="*/ 33 w 59"/>
                <a:gd name="T13" fmla="*/ 39 h 60"/>
                <a:gd name="T14" fmla="*/ 24 w 59"/>
                <a:gd name="T15" fmla="*/ 34 h 60"/>
                <a:gd name="T16" fmla="*/ 16 w 59"/>
                <a:gd name="T17" fmla="*/ 26 h 60"/>
                <a:gd name="T18" fmla="*/ 12 w 59"/>
                <a:gd name="T19" fmla="*/ 22 h 60"/>
                <a:gd name="T20" fmla="*/ 0 w 59"/>
                <a:gd name="T21" fmla="*/ 0 h 60"/>
                <a:gd name="T22" fmla="*/ 41 w 59"/>
                <a:gd name="T23" fmla="*/ 4 h 60"/>
                <a:gd name="T24" fmla="*/ 41 w 59"/>
                <a:gd name="T25" fmla="*/ 4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20">
              <a:extLst>
                <a:ext uri="{FF2B5EF4-FFF2-40B4-BE49-F238E27FC236}">
                  <a16:creationId xmlns:a16="http://schemas.microsoft.com/office/drawing/2014/main" id="{E5840D89-774E-524A-8458-F60F0F1FD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27" cy="189"/>
            </a:xfrm>
            <a:custGeom>
              <a:avLst/>
              <a:gdLst>
                <a:gd name="T0" fmla="*/ 216 w 245"/>
                <a:gd name="T1" fmla="*/ 33 h 204"/>
                <a:gd name="T2" fmla="*/ 227 w 245"/>
                <a:gd name="T3" fmla="*/ 39 h 204"/>
                <a:gd name="T4" fmla="*/ 194 w 245"/>
                <a:gd name="T5" fmla="*/ 78 h 204"/>
                <a:gd name="T6" fmla="*/ 132 w 245"/>
                <a:gd name="T7" fmla="*/ 122 h 204"/>
                <a:gd name="T8" fmla="*/ 155 w 245"/>
                <a:gd name="T9" fmla="*/ 145 h 204"/>
                <a:gd name="T10" fmla="*/ 166 w 245"/>
                <a:gd name="T11" fmla="*/ 189 h 204"/>
                <a:gd name="T12" fmla="*/ 71 w 245"/>
                <a:gd name="T13" fmla="*/ 122 h 204"/>
                <a:gd name="T14" fmla="*/ 44 w 245"/>
                <a:gd name="T15" fmla="*/ 78 h 204"/>
                <a:gd name="T16" fmla="*/ 82 w 245"/>
                <a:gd name="T17" fmla="*/ 61 h 204"/>
                <a:gd name="T18" fmla="*/ 55 w 245"/>
                <a:gd name="T19" fmla="*/ 33 h 204"/>
                <a:gd name="T20" fmla="*/ 0 w 245"/>
                <a:gd name="T21" fmla="*/ 11 h 204"/>
                <a:gd name="T22" fmla="*/ 0 w 245"/>
                <a:gd name="T23" fmla="*/ 0 h 204"/>
                <a:gd name="T24" fmla="*/ 6 w 245"/>
                <a:gd name="T25" fmla="*/ 0 h 204"/>
                <a:gd name="T26" fmla="*/ 11 w 245"/>
                <a:gd name="T27" fmla="*/ 0 h 204"/>
                <a:gd name="T28" fmla="*/ 44 w 245"/>
                <a:gd name="T29" fmla="*/ 6 h 204"/>
                <a:gd name="T30" fmla="*/ 71 w 245"/>
                <a:gd name="T31" fmla="*/ 6 h 204"/>
                <a:gd name="T32" fmla="*/ 77 w 245"/>
                <a:gd name="T33" fmla="*/ 6 h 204"/>
                <a:gd name="T34" fmla="*/ 82 w 245"/>
                <a:gd name="T35" fmla="*/ 6 h 204"/>
                <a:gd name="T36" fmla="*/ 94 w 245"/>
                <a:gd name="T37" fmla="*/ 11 h 204"/>
                <a:gd name="T38" fmla="*/ 116 w 245"/>
                <a:gd name="T39" fmla="*/ 11 h 204"/>
                <a:gd name="T40" fmla="*/ 132 w 245"/>
                <a:gd name="T41" fmla="*/ 17 h 204"/>
                <a:gd name="T42" fmla="*/ 138 w 245"/>
                <a:gd name="T43" fmla="*/ 17 h 204"/>
                <a:gd name="T44" fmla="*/ 138 w 245"/>
                <a:gd name="T45" fmla="*/ 17 h 204"/>
                <a:gd name="T46" fmla="*/ 188 w 245"/>
                <a:gd name="T47" fmla="*/ 22 h 204"/>
                <a:gd name="T48" fmla="*/ 216 w 245"/>
                <a:gd name="T49" fmla="*/ 33 h 204"/>
                <a:gd name="T50" fmla="*/ 216 w 245"/>
                <a:gd name="T51" fmla="*/ 33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5" name="Rectangle 21">
            <a:extLst>
              <a:ext uri="{FF2B5EF4-FFF2-40B4-BE49-F238E27FC236}">
                <a16:creationId xmlns:a16="http://schemas.microsoft.com/office/drawing/2014/main" id="{2D9CD11E-8469-424B-A112-81535EC96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01025" cy="1114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31" name="Rectangle 22">
            <a:extLst>
              <a:ext uri="{FF2B5EF4-FFF2-40B4-BE49-F238E27FC236}">
                <a16:creationId xmlns:a16="http://schemas.microsoft.com/office/drawing/2014/main" id="{D48FA71A-7792-B843-9238-A369A8091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53F55C0D-2DA9-6C46-B7F9-CD890374103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05025" cy="428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" name="Rectangle 24">
            <a:extLst>
              <a:ext uri="{FF2B5EF4-FFF2-40B4-BE49-F238E27FC236}">
                <a16:creationId xmlns:a16="http://schemas.microsoft.com/office/drawing/2014/main" id="{E82A61A4-8D2C-E644-9D2D-1106F0E25B8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67025" cy="428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9" name="Rectangle 25">
            <a:extLst>
              <a:ext uri="{FF2B5EF4-FFF2-40B4-BE49-F238E27FC236}">
                <a16:creationId xmlns:a16="http://schemas.microsoft.com/office/drawing/2014/main" id="{AE00BA1C-B96C-E842-B3B7-B957B5291B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05025" cy="428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286229C-A4FC-264A-A893-05616DF33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746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75711264-3DAB-F34B-9C1C-AA4B20725828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20638"/>
            <a:ext cx="9115425" cy="6829425"/>
            <a:chOff x="-4" y="13"/>
            <a:chExt cx="5742" cy="4302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41F11989-9B39-7248-86DB-DDFBD397A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3085"/>
              <a:ext cx="5742" cy="1230"/>
            </a:xfrm>
            <a:custGeom>
              <a:avLst/>
              <a:gdLst>
                <a:gd name="T0" fmla="*/ 5742 w 6027"/>
                <a:gd name="T1" fmla="*/ 1230 h 2296"/>
                <a:gd name="T2" fmla="*/ 0 w 6027"/>
                <a:gd name="T3" fmla="*/ 1230 h 2296"/>
                <a:gd name="T4" fmla="*/ 0 w 6027"/>
                <a:gd name="T5" fmla="*/ 0 h 2296"/>
                <a:gd name="T6" fmla="*/ 5742 w 6027"/>
                <a:gd name="T7" fmla="*/ 0 h 2296"/>
                <a:gd name="T8" fmla="*/ 5742 w 6027"/>
                <a:gd name="T9" fmla="*/ 1230 h 2296"/>
                <a:gd name="T10" fmla="*/ 5742 w 6027"/>
                <a:gd name="T11" fmla="*/ 1230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33CC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Freeform 3">
              <a:extLst>
                <a:ext uri="{FF2B5EF4-FFF2-40B4-BE49-F238E27FC236}">
                  <a16:creationId xmlns:a16="http://schemas.microsoft.com/office/drawing/2014/main" id="{4CA881BD-C876-AA4A-923C-C6AB09A06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" y="13"/>
              <a:ext cx="5742" cy="3054"/>
            </a:xfrm>
            <a:custGeom>
              <a:avLst/>
              <a:gdLst>
                <a:gd name="T0" fmla="*/ 5742 w 6027"/>
                <a:gd name="T1" fmla="*/ 3054 h 2296"/>
                <a:gd name="T2" fmla="*/ 0 w 6027"/>
                <a:gd name="T3" fmla="*/ 3054 h 2296"/>
                <a:gd name="T4" fmla="*/ 0 w 6027"/>
                <a:gd name="T5" fmla="*/ 0 h 2296"/>
                <a:gd name="T6" fmla="*/ 5742 w 6027"/>
                <a:gd name="T7" fmla="*/ 0 h 2296"/>
                <a:gd name="T8" fmla="*/ 5742 w 6027"/>
                <a:gd name="T9" fmla="*/ 3054 h 2296"/>
                <a:gd name="T10" fmla="*/ 5742 w 6027"/>
                <a:gd name="T11" fmla="*/ 3054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" name="Freeform 4">
            <a:extLst>
              <a:ext uri="{FF2B5EF4-FFF2-40B4-BE49-F238E27FC236}">
                <a16:creationId xmlns:a16="http://schemas.microsoft.com/office/drawing/2014/main" id="{FDCADD8D-E25E-4147-9FAB-2F35354C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2" name="Group 5">
            <a:extLst>
              <a:ext uri="{FF2B5EF4-FFF2-40B4-BE49-F238E27FC236}">
                <a16:creationId xmlns:a16="http://schemas.microsoft.com/office/drawing/2014/main" id="{8C435CC2-B0D2-8440-BFB8-68A22ADCF21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6034088"/>
            <a:ext cx="7815263" cy="822325"/>
            <a:chOff x="-1" y="3801"/>
            <a:chExt cx="4923" cy="518"/>
          </a:xfrm>
        </p:grpSpPr>
        <p:sp>
          <p:nvSpPr>
            <p:cNvPr id="2065" name="Freeform 6">
              <a:extLst>
                <a:ext uri="{FF2B5EF4-FFF2-40B4-BE49-F238E27FC236}">
                  <a16:creationId xmlns:a16="http://schemas.microsoft.com/office/drawing/2014/main" id="{069DA81B-0697-4D49-8446-C22EC4D1F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3801"/>
              <a:ext cx="3222" cy="518"/>
            </a:xfrm>
            <a:custGeom>
              <a:avLst/>
              <a:gdLst>
                <a:gd name="T0" fmla="*/ 3115 w 3240"/>
                <a:gd name="T1" fmla="*/ 453 h 536"/>
                <a:gd name="T2" fmla="*/ 2978 w 3240"/>
                <a:gd name="T3" fmla="*/ 382 h 536"/>
                <a:gd name="T4" fmla="*/ 2895 w 3240"/>
                <a:gd name="T5" fmla="*/ 362 h 536"/>
                <a:gd name="T6" fmla="*/ 2663 w 3240"/>
                <a:gd name="T7" fmla="*/ 220 h 536"/>
                <a:gd name="T8" fmla="*/ 2539 w 3240"/>
                <a:gd name="T9" fmla="*/ 72 h 536"/>
                <a:gd name="T10" fmla="*/ 2443 w 3240"/>
                <a:gd name="T11" fmla="*/ 7 h 536"/>
                <a:gd name="T12" fmla="*/ 2390 w 3240"/>
                <a:gd name="T13" fmla="*/ 45 h 536"/>
                <a:gd name="T14" fmla="*/ 2276 w 3240"/>
                <a:gd name="T15" fmla="*/ 72 h 536"/>
                <a:gd name="T16" fmla="*/ 2122 w 3240"/>
                <a:gd name="T17" fmla="*/ 72 h 536"/>
                <a:gd name="T18" fmla="*/ 2033 w 3240"/>
                <a:gd name="T19" fmla="*/ 124 h 536"/>
                <a:gd name="T20" fmla="*/ 1765 w 3240"/>
                <a:gd name="T21" fmla="*/ 215 h 536"/>
                <a:gd name="T22" fmla="*/ 1593 w 3240"/>
                <a:gd name="T23" fmla="*/ 175 h 536"/>
                <a:gd name="T24" fmla="*/ 1551 w 3240"/>
                <a:gd name="T25" fmla="*/ 98 h 536"/>
                <a:gd name="T26" fmla="*/ 1533 w 3240"/>
                <a:gd name="T27" fmla="*/ 84 h 536"/>
                <a:gd name="T28" fmla="*/ 1438 w 3240"/>
                <a:gd name="T29" fmla="*/ 58 h 536"/>
                <a:gd name="T30" fmla="*/ 1367 w 3240"/>
                <a:gd name="T31" fmla="*/ 72 h 536"/>
                <a:gd name="T32" fmla="*/ 1302 w 3240"/>
                <a:gd name="T33" fmla="*/ 84 h 536"/>
                <a:gd name="T34" fmla="*/ 1236 w 3240"/>
                <a:gd name="T35" fmla="*/ 13 h 536"/>
                <a:gd name="T36" fmla="*/ 1218 w 3240"/>
                <a:gd name="T37" fmla="*/ 0 h 536"/>
                <a:gd name="T38" fmla="*/ 1182 w 3240"/>
                <a:gd name="T39" fmla="*/ 0 h 536"/>
                <a:gd name="T40" fmla="*/ 1100 w 3240"/>
                <a:gd name="T41" fmla="*/ 33 h 536"/>
                <a:gd name="T42" fmla="*/ 1100 w 3240"/>
                <a:gd name="T43" fmla="*/ 33 h 536"/>
                <a:gd name="T44" fmla="*/ 1088 w 3240"/>
                <a:gd name="T45" fmla="*/ 39 h 536"/>
                <a:gd name="T46" fmla="*/ 1064 w 3240"/>
                <a:gd name="T47" fmla="*/ 52 h 536"/>
                <a:gd name="T48" fmla="*/ 1028 w 3240"/>
                <a:gd name="T49" fmla="*/ 72 h 536"/>
                <a:gd name="T50" fmla="*/ 998 w 3240"/>
                <a:gd name="T51" fmla="*/ 72 h 536"/>
                <a:gd name="T52" fmla="*/ 981 w 3240"/>
                <a:gd name="T53" fmla="*/ 72 h 536"/>
                <a:gd name="T54" fmla="*/ 951 w 3240"/>
                <a:gd name="T55" fmla="*/ 78 h 536"/>
                <a:gd name="T56" fmla="*/ 915 w 3240"/>
                <a:gd name="T57" fmla="*/ 91 h 536"/>
                <a:gd name="T58" fmla="*/ 879 w 3240"/>
                <a:gd name="T59" fmla="*/ 103 h 536"/>
                <a:gd name="T60" fmla="*/ 838 w 3240"/>
                <a:gd name="T61" fmla="*/ 124 h 536"/>
                <a:gd name="T62" fmla="*/ 808 w 3240"/>
                <a:gd name="T63" fmla="*/ 136 h 536"/>
                <a:gd name="T64" fmla="*/ 785 w 3240"/>
                <a:gd name="T65" fmla="*/ 143 h 536"/>
                <a:gd name="T66" fmla="*/ 779 w 3240"/>
                <a:gd name="T67" fmla="*/ 149 h 536"/>
                <a:gd name="T68" fmla="*/ 553 w 3240"/>
                <a:gd name="T69" fmla="*/ 220 h 536"/>
                <a:gd name="T70" fmla="*/ 392 w 3240"/>
                <a:gd name="T71" fmla="*/ 284 h 536"/>
                <a:gd name="T72" fmla="*/ 106 w 3240"/>
                <a:gd name="T73" fmla="*/ 446 h 536"/>
                <a:gd name="T74" fmla="*/ 0 w 3240"/>
                <a:gd name="T75" fmla="*/ 518 h 536"/>
                <a:gd name="T76" fmla="*/ 3222 w 3240"/>
                <a:gd name="T77" fmla="*/ 518 h 536"/>
                <a:gd name="T78" fmla="*/ 3115 w 3240"/>
                <a:gd name="T79" fmla="*/ 453 h 536"/>
                <a:gd name="T80" fmla="*/ 3115 w 3240"/>
                <a:gd name="T81" fmla="*/ 453 h 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6" name="Group 7">
              <a:extLst>
                <a:ext uri="{FF2B5EF4-FFF2-40B4-BE49-F238E27FC236}">
                  <a16:creationId xmlns:a16="http://schemas.microsoft.com/office/drawing/2014/main" id="{169B4B1B-DB99-BD46-B528-1D433A789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5" y="3801"/>
              <a:ext cx="2437" cy="518"/>
              <a:chOff x="2485" y="3801"/>
              <a:chExt cx="2437" cy="518"/>
            </a:xfrm>
          </p:grpSpPr>
          <p:sp>
            <p:nvSpPr>
              <p:cNvPr id="2068" name="Freeform 8">
                <a:extLst>
                  <a:ext uri="{FF2B5EF4-FFF2-40B4-BE49-F238E27FC236}">
                    <a16:creationId xmlns:a16="http://schemas.microsoft.com/office/drawing/2014/main" id="{4F2BFA36-208E-2840-9535-47D19EA2E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6" y="3808"/>
                <a:ext cx="976" cy="511"/>
              </a:xfrm>
              <a:custGeom>
                <a:avLst/>
                <a:gdLst>
                  <a:gd name="T0" fmla="*/ 624 w 994"/>
                  <a:gd name="T1" fmla="*/ 360 h 529"/>
                  <a:gd name="T2" fmla="*/ 486 w 994"/>
                  <a:gd name="T3" fmla="*/ 357 h 529"/>
                  <a:gd name="T4" fmla="*/ 275 w 994"/>
                  <a:gd name="T5" fmla="*/ 241 h 529"/>
                  <a:gd name="T6" fmla="*/ 125 w 994"/>
                  <a:gd name="T7" fmla="*/ 64 h 529"/>
                  <a:gd name="T8" fmla="*/ 0 w 994"/>
                  <a:gd name="T9" fmla="*/ 0 h 529"/>
                  <a:gd name="T10" fmla="*/ 22 w 994"/>
                  <a:gd name="T11" fmla="*/ 25 h 529"/>
                  <a:gd name="T12" fmla="*/ 0 w 994"/>
                  <a:gd name="T13" fmla="*/ 63 h 529"/>
                  <a:gd name="T14" fmla="*/ 29 w 994"/>
                  <a:gd name="T15" fmla="*/ 115 h 529"/>
                  <a:gd name="T16" fmla="*/ 74 w 994"/>
                  <a:gd name="T17" fmla="*/ 235 h 529"/>
                  <a:gd name="T18" fmla="*/ 44 w 994"/>
                  <a:gd name="T19" fmla="*/ 408 h 529"/>
                  <a:gd name="T20" fmla="*/ 196 w 994"/>
                  <a:gd name="T21" fmla="*/ 318 h 529"/>
                  <a:gd name="T22" fmla="*/ 581 w 994"/>
                  <a:gd name="T23" fmla="*/ 509 h 529"/>
                  <a:gd name="T24" fmla="*/ 976 w 994"/>
                  <a:gd name="T25" fmla="*/ 511 h 529"/>
                  <a:gd name="T26" fmla="*/ 813 w 994"/>
                  <a:gd name="T27" fmla="*/ 457 h 529"/>
                  <a:gd name="T28" fmla="*/ 624 w 994"/>
                  <a:gd name="T29" fmla="*/ 360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Freeform 9">
                <a:extLst>
                  <a:ext uri="{FF2B5EF4-FFF2-40B4-BE49-F238E27FC236}">
                    <a16:creationId xmlns:a16="http://schemas.microsoft.com/office/drawing/2014/main" id="{1083878F-652B-1C4F-BD47-13D37438B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6" y="3801"/>
                <a:ext cx="168" cy="377"/>
              </a:xfrm>
              <a:custGeom>
                <a:avLst/>
                <a:gdLst>
                  <a:gd name="T0" fmla="*/ 33 w 186"/>
                  <a:gd name="T1" fmla="*/ 0 h 353"/>
                  <a:gd name="T2" fmla="*/ 49 w 186"/>
                  <a:gd name="T3" fmla="*/ 19 h 353"/>
                  <a:gd name="T4" fmla="*/ 22 w 186"/>
                  <a:gd name="T5" fmla="*/ 32 h 353"/>
                  <a:gd name="T6" fmla="*/ 16 w 186"/>
                  <a:gd name="T7" fmla="*/ 70 h 353"/>
                  <a:gd name="T8" fmla="*/ 38 w 186"/>
                  <a:gd name="T9" fmla="*/ 122 h 353"/>
                  <a:gd name="T10" fmla="*/ 43 w 186"/>
                  <a:gd name="T11" fmla="*/ 173 h 353"/>
                  <a:gd name="T12" fmla="*/ 0 w 186"/>
                  <a:gd name="T13" fmla="*/ 377 h 353"/>
                  <a:gd name="T14" fmla="*/ 49 w 186"/>
                  <a:gd name="T15" fmla="*/ 249 h 353"/>
                  <a:gd name="T16" fmla="*/ 76 w 186"/>
                  <a:gd name="T17" fmla="*/ 231 h 353"/>
                  <a:gd name="T18" fmla="*/ 114 w 186"/>
                  <a:gd name="T19" fmla="*/ 135 h 353"/>
                  <a:gd name="T20" fmla="*/ 130 w 186"/>
                  <a:gd name="T21" fmla="*/ 128 h 353"/>
                  <a:gd name="T22" fmla="*/ 130 w 186"/>
                  <a:gd name="T23" fmla="*/ 96 h 353"/>
                  <a:gd name="T24" fmla="*/ 168 w 186"/>
                  <a:gd name="T25" fmla="*/ 70 h 353"/>
                  <a:gd name="T26" fmla="*/ 146 w 186"/>
                  <a:gd name="T27" fmla="*/ 64 h 353"/>
                  <a:gd name="T28" fmla="*/ 33 w 186"/>
                  <a:gd name="T29" fmla="*/ 0 h 353"/>
                  <a:gd name="T30" fmla="*/ 33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Freeform 10">
                <a:extLst>
                  <a:ext uri="{FF2B5EF4-FFF2-40B4-BE49-F238E27FC236}">
                    <a16:creationId xmlns:a16="http://schemas.microsoft.com/office/drawing/2014/main" id="{8D4F6AC8-22E6-AF4B-B52F-225FB5576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9" y="3902"/>
                <a:ext cx="360" cy="253"/>
              </a:xfrm>
              <a:custGeom>
                <a:avLst/>
                <a:gdLst>
                  <a:gd name="T0" fmla="*/ 17 w 378"/>
                  <a:gd name="T1" fmla="*/ 0 h 271"/>
                  <a:gd name="T2" fmla="*/ 11 w 378"/>
                  <a:gd name="T3" fmla="*/ 12 h 271"/>
                  <a:gd name="T4" fmla="*/ 0 w 378"/>
                  <a:gd name="T5" fmla="*/ 37 h 271"/>
                  <a:gd name="T6" fmla="*/ 57 w 378"/>
                  <a:gd name="T7" fmla="*/ 113 h 271"/>
                  <a:gd name="T8" fmla="*/ 295 w 378"/>
                  <a:gd name="T9" fmla="*/ 253 h 271"/>
                  <a:gd name="T10" fmla="*/ 276 w 378"/>
                  <a:gd name="T11" fmla="*/ 130 h 271"/>
                  <a:gd name="T12" fmla="*/ 360 w 378"/>
                  <a:gd name="T13" fmla="*/ 71 h 271"/>
                  <a:gd name="T14" fmla="*/ 239 w 378"/>
                  <a:gd name="T15" fmla="*/ 88 h 271"/>
                  <a:gd name="T16" fmla="*/ 86 w 378"/>
                  <a:gd name="T17" fmla="*/ 50 h 271"/>
                  <a:gd name="T18" fmla="*/ 17 w 378"/>
                  <a:gd name="T19" fmla="*/ 0 h 271"/>
                  <a:gd name="T20" fmla="*/ 17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Freeform 11">
                <a:extLst>
                  <a:ext uri="{FF2B5EF4-FFF2-40B4-BE49-F238E27FC236}">
                    <a16:creationId xmlns:a16="http://schemas.microsoft.com/office/drawing/2014/main" id="{0AAE5A43-AED7-804D-A3A1-A2F44E0BB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7" y="3875"/>
                <a:ext cx="137" cy="56"/>
              </a:xfrm>
              <a:custGeom>
                <a:avLst/>
                <a:gdLst>
                  <a:gd name="T0" fmla="*/ 101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5 w 155"/>
                  <a:gd name="T7" fmla="*/ 5 h 66"/>
                  <a:gd name="T8" fmla="*/ 5 w 155"/>
                  <a:gd name="T9" fmla="*/ 15 h 66"/>
                  <a:gd name="T10" fmla="*/ 0 w 155"/>
                  <a:gd name="T11" fmla="*/ 20 h 66"/>
                  <a:gd name="T12" fmla="*/ 69 w 155"/>
                  <a:gd name="T13" fmla="*/ 51 h 66"/>
                  <a:gd name="T14" fmla="*/ 85 w 155"/>
                  <a:gd name="T15" fmla="*/ 36 h 66"/>
                  <a:gd name="T16" fmla="*/ 137 w 155"/>
                  <a:gd name="T17" fmla="*/ 56 h 66"/>
                  <a:gd name="T18" fmla="*/ 111 w 155"/>
                  <a:gd name="T19" fmla="*/ 20 h 66"/>
                  <a:gd name="T20" fmla="*/ 132 w 155"/>
                  <a:gd name="T21" fmla="*/ 0 h 66"/>
                  <a:gd name="T22" fmla="*/ 101 w 155"/>
                  <a:gd name="T23" fmla="*/ 0 h 66"/>
                  <a:gd name="T24" fmla="*/ 101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Freeform 12">
                <a:extLst>
                  <a:ext uri="{FF2B5EF4-FFF2-40B4-BE49-F238E27FC236}">
                    <a16:creationId xmlns:a16="http://schemas.microsoft.com/office/drawing/2014/main" id="{6744C29F-FD57-D545-B8AA-54ECE7707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3868"/>
                <a:ext cx="24" cy="63"/>
              </a:xfrm>
              <a:custGeom>
                <a:avLst/>
                <a:gdLst>
                  <a:gd name="T0" fmla="*/ 3 w 42"/>
                  <a:gd name="T1" fmla="*/ 32 h 72"/>
                  <a:gd name="T2" fmla="*/ 0 w 42"/>
                  <a:gd name="T3" fmla="*/ 16 h 72"/>
                  <a:gd name="T4" fmla="*/ 7 w 42"/>
                  <a:gd name="T5" fmla="*/ 5 h 72"/>
                  <a:gd name="T6" fmla="*/ 0 w 42"/>
                  <a:gd name="T7" fmla="*/ 5 h 72"/>
                  <a:gd name="T8" fmla="*/ 7 w 42"/>
                  <a:gd name="T9" fmla="*/ 5 h 72"/>
                  <a:gd name="T10" fmla="*/ 14 w 42"/>
                  <a:gd name="T11" fmla="*/ 5 h 72"/>
                  <a:gd name="T12" fmla="*/ 21 w 42"/>
                  <a:gd name="T13" fmla="*/ 5 h 72"/>
                  <a:gd name="T14" fmla="*/ 24 w 42"/>
                  <a:gd name="T15" fmla="*/ 0 h 72"/>
                  <a:gd name="T16" fmla="*/ 17 w 42"/>
                  <a:gd name="T17" fmla="*/ 16 h 72"/>
                  <a:gd name="T18" fmla="*/ 24 w 42"/>
                  <a:gd name="T19" fmla="*/ 42 h 72"/>
                  <a:gd name="T20" fmla="*/ 7 w 42"/>
                  <a:gd name="T21" fmla="*/ 63 h 72"/>
                  <a:gd name="T22" fmla="*/ 3 w 42"/>
                  <a:gd name="T23" fmla="*/ 32 h 72"/>
                  <a:gd name="T24" fmla="*/ 3 w 42"/>
                  <a:gd name="T25" fmla="*/ 3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7" name="Freeform 13">
              <a:extLst>
                <a:ext uri="{FF2B5EF4-FFF2-40B4-BE49-F238E27FC236}">
                  <a16:creationId xmlns:a16="http://schemas.microsoft.com/office/drawing/2014/main" id="{A99DF589-0072-DD49-99AC-B43062538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3801"/>
              <a:ext cx="3958" cy="517"/>
            </a:xfrm>
            <a:custGeom>
              <a:avLst/>
              <a:gdLst>
                <a:gd name="T0" fmla="*/ 3958 w 3976"/>
                <a:gd name="T1" fmla="*/ 517 h 527"/>
                <a:gd name="T2" fmla="*/ 3952 w 3976"/>
                <a:gd name="T3" fmla="*/ 517 h 527"/>
                <a:gd name="T4" fmla="*/ 3827 w 3976"/>
                <a:gd name="T5" fmla="*/ 499 h 527"/>
                <a:gd name="T6" fmla="*/ 2476 w 3976"/>
                <a:gd name="T7" fmla="*/ 299 h 527"/>
                <a:gd name="T8" fmla="*/ 2030 w 3976"/>
                <a:gd name="T9" fmla="*/ 35 h 527"/>
                <a:gd name="T10" fmla="*/ 1898 w 3976"/>
                <a:gd name="T11" fmla="*/ 24 h 527"/>
                <a:gd name="T12" fmla="*/ 1874 w 3976"/>
                <a:gd name="T13" fmla="*/ 53 h 527"/>
                <a:gd name="T14" fmla="*/ 1851 w 3976"/>
                <a:gd name="T15" fmla="*/ 53 h 527"/>
                <a:gd name="T16" fmla="*/ 1822 w 3976"/>
                <a:gd name="T17" fmla="*/ 29 h 527"/>
                <a:gd name="T18" fmla="*/ 1696 w 3976"/>
                <a:gd name="T19" fmla="*/ 100 h 527"/>
                <a:gd name="T20" fmla="*/ 1601 w 3976"/>
                <a:gd name="T21" fmla="*/ 124 h 527"/>
                <a:gd name="T22" fmla="*/ 1554 w 3976"/>
                <a:gd name="T23" fmla="*/ 129 h 527"/>
                <a:gd name="T24" fmla="*/ 1488 w 3976"/>
                <a:gd name="T25" fmla="*/ 100 h 527"/>
                <a:gd name="T26" fmla="*/ 1351 w 3976"/>
                <a:gd name="T27" fmla="*/ 124 h 527"/>
                <a:gd name="T28" fmla="*/ 1279 w 3976"/>
                <a:gd name="T29" fmla="*/ 24 h 527"/>
                <a:gd name="T30" fmla="*/ 1274 w 3976"/>
                <a:gd name="T31" fmla="*/ 18 h 527"/>
                <a:gd name="T32" fmla="*/ 1256 w 3976"/>
                <a:gd name="T33" fmla="*/ 12 h 527"/>
                <a:gd name="T34" fmla="*/ 1232 w 3976"/>
                <a:gd name="T35" fmla="*/ 6 h 527"/>
                <a:gd name="T36" fmla="*/ 1214 w 3976"/>
                <a:gd name="T37" fmla="*/ 0 h 527"/>
                <a:gd name="T38" fmla="*/ 1191 w 3976"/>
                <a:gd name="T39" fmla="*/ 0 h 527"/>
                <a:gd name="T40" fmla="*/ 1161 w 3976"/>
                <a:gd name="T41" fmla="*/ 0 h 527"/>
                <a:gd name="T42" fmla="*/ 1137 w 3976"/>
                <a:gd name="T43" fmla="*/ 0 h 527"/>
                <a:gd name="T44" fmla="*/ 1131 w 3976"/>
                <a:gd name="T45" fmla="*/ 0 h 527"/>
                <a:gd name="T46" fmla="*/ 1125 w 3976"/>
                <a:gd name="T47" fmla="*/ 0 h 527"/>
                <a:gd name="T48" fmla="*/ 1119 w 3976"/>
                <a:gd name="T49" fmla="*/ 6 h 527"/>
                <a:gd name="T50" fmla="*/ 1113 w 3976"/>
                <a:gd name="T51" fmla="*/ 12 h 527"/>
                <a:gd name="T52" fmla="*/ 1095 w 3976"/>
                <a:gd name="T53" fmla="*/ 18 h 527"/>
                <a:gd name="T54" fmla="*/ 1083 w 3976"/>
                <a:gd name="T55" fmla="*/ 18 h 527"/>
                <a:gd name="T56" fmla="*/ 1065 w 3976"/>
                <a:gd name="T57" fmla="*/ 24 h 527"/>
                <a:gd name="T58" fmla="*/ 1047 w 3976"/>
                <a:gd name="T59" fmla="*/ 29 h 527"/>
                <a:gd name="T60" fmla="*/ 1029 w 3976"/>
                <a:gd name="T61" fmla="*/ 35 h 527"/>
                <a:gd name="T62" fmla="*/ 1023 w 3976"/>
                <a:gd name="T63" fmla="*/ 41 h 527"/>
                <a:gd name="T64" fmla="*/ 965 w 3976"/>
                <a:gd name="T65" fmla="*/ 59 h 527"/>
                <a:gd name="T66" fmla="*/ 917 w 3976"/>
                <a:gd name="T67" fmla="*/ 71 h 527"/>
                <a:gd name="T68" fmla="*/ 851 w 3976"/>
                <a:gd name="T69" fmla="*/ 47 h 527"/>
                <a:gd name="T70" fmla="*/ 821 w 3976"/>
                <a:gd name="T71" fmla="*/ 47 h 527"/>
                <a:gd name="T72" fmla="*/ 756 w 3976"/>
                <a:gd name="T73" fmla="*/ 71 h 527"/>
                <a:gd name="T74" fmla="*/ 732 w 3976"/>
                <a:gd name="T75" fmla="*/ 71 h 527"/>
                <a:gd name="T76" fmla="*/ 703 w 3976"/>
                <a:gd name="T77" fmla="*/ 59 h 527"/>
                <a:gd name="T78" fmla="*/ 637 w 3976"/>
                <a:gd name="T79" fmla="*/ 59 h 527"/>
                <a:gd name="T80" fmla="*/ 542 w 3976"/>
                <a:gd name="T81" fmla="*/ 71 h 527"/>
                <a:gd name="T82" fmla="*/ 387 w 3976"/>
                <a:gd name="T83" fmla="*/ 18 h 527"/>
                <a:gd name="T84" fmla="*/ 322 w 3976"/>
                <a:gd name="T85" fmla="*/ 59 h 527"/>
                <a:gd name="T86" fmla="*/ 316 w 3976"/>
                <a:gd name="T87" fmla="*/ 59 h 527"/>
                <a:gd name="T88" fmla="*/ 304 w 3976"/>
                <a:gd name="T89" fmla="*/ 71 h 527"/>
                <a:gd name="T90" fmla="*/ 286 w 3976"/>
                <a:gd name="T91" fmla="*/ 77 h 527"/>
                <a:gd name="T92" fmla="*/ 262 w 3976"/>
                <a:gd name="T93" fmla="*/ 88 h 527"/>
                <a:gd name="T94" fmla="*/ 202 w 3976"/>
                <a:gd name="T95" fmla="*/ 118 h 527"/>
                <a:gd name="T96" fmla="*/ 148 w 3976"/>
                <a:gd name="T97" fmla="*/ 147 h 527"/>
                <a:gd name="T98" fmla="*/ 78 w 3976"/>
                <a:gd name="T99" fmla="*/ 165 h 527"/>
                <a:gd name="T100" fmla="*/ 0 w 3976"/>
                <a:gd name="T101" fmla="*/ 177 h 527"/>
                <a:gd name="T102" fmla="*/ 0 w 3976"/>
                <a:gd name="T103" fmla="*/ 517 h 527"/>
                <a:gd name="T104" fmla="*/ 1005 w 3976"/>
                <a:gd name="T105" fmla="*/ 517 h 527"/>
                <a:gd name="T106" fmla="*/ 3708 w 3976"/>
                <a:gd name="T107" fmla="*/ 517 h 527"/>
                <a:gd name="T108" fmla="*/ 3958 w 3976"/>
                <a:gd name="T109" fmla="*/ 517 h 527"/>
                <a:gd name="T110" fmla="*/ 3958 w 3976"/>
                <a:gd name="T111" fmla="*/ 517 h 5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3" name="Group 14">
            <a:extLst>
              <a:ext uri="{FF2B5EF4-FFF2-40B4-BE49-F238E27FC236}">
                <a16:creationId xmlns:a16="http://schemas.microsoft.com/office/drawing/2014/main" id="{9D9671D0-8FA6-E04D-9D78-F39199AE7431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6021388"/>
            <a:ext cx="5656262" cy="820737"/>
            <a:chOff x="395" y="3793"/>
            <a:chExt cx="3563" cy="517"/>
          </a:xfrm>
        </p:grpSpPr>
        <p:sp>
          <p:nvSpPr>
            <p:cNvPr id="2059" name="Freeform 15">
              <a:extLst>
                <a:ext uri="{FF2B5EF4-FFF2-40B4-BE49-F238E27FC236}">
                  <a16:creationId xmlns:a16="http://schemas.microsoft.com/office/drawing/2014/main" id="{9F06793E-1939-024D-8805-AC218BE15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3793"/>
              <a:ext cx="347" cy="273"/>
            </a:xfrm>
            <a:custGeom>
              <a:avLst/>
              <a:gdLst>
                <a:gd name="T0" fmla="*/ 23 w 365"/>
                <a:gd name="T1" fmla="*/ 23 h 287"/>
                <a:gd name="T2" fmla="*/ 0 w 365"/>
                <a:gd name="T3" fmla="*/ 57 h 287"/>
                <a:gd name="T4" fmla="*/ 63 w 365"/>
                <a:gd name="T5" fmla="*/ 103 h 287"/>
                <a:gd name="T6" fmla="*/ 136 w 365"/>
                <a:gd name="T7" fmla="*/ 171 h 287"/>
                <a:gd name="T8" fmla="*/ 182 w 365"/>
                <a:gd name="T9" fmla="*/ 160 h 287"/>
                <a:gd name="T10" fmla="*/ 324 w 365"/>
                <a:gd name="T11" fmla="*/ 273 h 287"/>
                <a:gd name="T12" fmla="*/ 290 w 365"/>
                <a:gd name="T13" fmla="*/ 166 h 287"/>
                <a:gd name="T14" fmla="*/ 347 w 365"/>
                <a:gd name="T15" fmla="*/ 126 h 287"/>
                <a:gd name="T16" fmla="*/ 341 w 365"/>
                <a:gd name="T17" fmla="*/ 120 h 287"/>
                <a:gd name="T18" fmla="*/ 318 w 365"/>
                <a:gd name="T19" fmla="*/ 108 h 287"/>
                <a:gd name="T20" fmla="*/ 284 w 365"/>
                <a:gd name="T21" fmla="*/ 86 h 287"/>
                <a:gd name="T22" fmla="*/ 244 w 365"/>
                <a:gd name="T23" fmla="*/ 68 h 287"/>
                <a:gd name="T24" fmla="*/ 204 w 365"/>
                <a:gd name="T25" fmla="*/ 51 h 287"/>
                <a:gd name="T26" fmla="*/ 164 w 365"/>
                <a:gd name="T27" fmla="*/ 34 h 287"/>
                <a:gd name="T28" fmla="*/ 136 w 365"/>
                <a:gd name="T29" fmla="*/ 23 h 287"/>
                <a:gd name="T30" fmla="*/ 125 w 365"/>
                <a:gd name="T31" fmla="*/ 17 h 287"/>
                <a:gd name="T32" fmla="*/ 102 w 365"/>
                <a:gd name="T33" fmla="*/ 17 h 287"/>
                <a:gd name="T34" fmla="*/ 90 w 365"/>
                <a:gd name="T35" fmla="*/ 17 h 287"/>
                <a:gd name="T36" fmla="*/ 68 w 365"/>
                <a:gd name="T37" fmla="*/ 11 h 287"/>
                <a:gd name="T38" fmla="*/ 63 w 365"/>
                <a:gd name="T39" fmla="*/ 11 h 287"/>
                <a:gd name="T40" fmla="*/ 51 w 365"/>
                <a:gd name="T41" fmla="*/ 6 h 287"/>
                <a:gd name="T42" fmla="*/ 40 w 365"/>
                <a:gd name="T43" fmla="*/ 0 h 287"/>
                <a:gd name="T44" fmla="*/ 29 w 365"/>
                <a:gd name="T45" fmla="*/ 0 h 287"/>
                <a:gd name="T46" fmla="*/ 23 w 365"/>
                <a:gd name="T47" fmla="*/ 23 h 287"/>
                <a:gd name="T48" fmla="*/ 23 w 365"/>
                <a:gd name="T49" fmla="*/ 23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Freeform 16">
              <a:extLst>
                <a:ext uri="{FF2B5EF4-FFF2-40B4-BE49-F238E27FC236}">
                  <a16:creationId xmlns:a16="http://schemas.microsoft.com/office/drawing/2014/main" id="{2E17A694-2590-054A-96E5-1638E362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3829"/>
              <a:ext cx="2015" cy="481"/>
            </a:xfrm>
            <a:custGeom>
              <a:avLst/>
              <a:gdLst>
                <a:gd name="T0" fmla="*/ 184 w 2033"/>
                <a:gd name="T1" fmla="*/ 17 h 499"/>
                <a:gd name="T2" fmla="*/ 137 w 2033"/>
                <a:gd name="T3" fmla="*/ 6 h 499"/>
                <a:gd name="T4" fmla="*/ 95 w 2033"/>
                <a:gd name="T5" fmla="*/ 0 h 499"/>
                <a:gd name="T6" fmla="*/ 36 w 2033"/>
                <a:gd name="T7" fmla="*/ 0 h 499"/>
                <a:gd name="T8" fmla="*/ 12 w 2033"/>
                <a:gd name="T9" fmla="*/ 24 h 499"/>
                <a:gd name="T10" fmla="*/ 0 w 2033"/>
                <a:gd name="T11" fmla="*/ 123 h 499"/>
                <a:gd name="T12" fmla="*/ 59 w 2033"/>
                <a:gd name="T13" fmla="*/ 100 h 499"/>
                <a:gd name="T14" fmla="*/ 89 w 2033"/>
                <a:gd name="T15" fmla="*/ 129 h 499"/>
                <a:gd name="T16" fmla="*/ 149 w 2033"/>
                <a:gd name="T17" fmla="*/ 147 h 499"/>
                <a:gd name="T18" fmla="*/ 207 w 2033"/>
                <a:gd name="T19" fmla="*/ 263 h 499"/>
                <a:gd name="T20" fmla="*/ 397 w 2033"/>
                <a:gd name="T21" fmla="*/ 346 h 499"/>
                <a:gd name="T22" fmla="*/ 770 w 2033"/>
                <a:gd name="T23" fmla="*/ 346 h 499"/>
                <a:gd name="T24" fmla="*/ 2015 w 2033"/>
                <a:gd name="T25" fmla="*/ 481 h 499"/>
                <a:gd name="T26" fmla="*/ 2015 w 2033"/>
                <a:gd name="T27" fmla="*/ 481 h 499"/>
                <a:gd name="T28" fmla="*/ 1973 w 2033"/>
                <a:gd name="T29" fmla="*/ 475 h 499"/>
                <a:gd name="T30" fmla="*/ 670 w 2033"/>
                <a:gd name="T31" fmla="*/ 234 h 499"/>
                <a:gd name="T32" fmla="*/ 509 w 2033"/>
                <a:gd name="T33" fmla="*/ 153 h 499"/>
                <a:gd name="T34" fmla="*/ 421 w 2033"/>
                <a:gd name="T35" fmla="*/ 106 h 499"/>
                <a:gd name="T36" fmla="*/ 362 w 2033"/>
                <a:gd name="T37" fmla="*/ 89 h 499"/>
                <a:gd name="T38" fmla="*/ 279 w 2033"/>
                <a:gd name="T39" fmla="*/ 59 h 499"/>
                <a:gd name="T40" fmla="*/ 184 w 2033"/>
                <a:gd name="T41" fmla="*/ 17 h 499"/>
                <a:gd name="T42" fmla="*/ 184 w 2033"/>
                <a:gd name="T43" fmla="*/ 17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Freeform 17">
              <a:extLst>
                <a:ext uri="{FF2B5EF4-FFF2-40B4-BE49-F238E27FC236}">
                  <a16:creationId xmlns:a16="http://schemas.microsoft.com/office/drawing/2014/main" id="{CBB5B9C1-E5C8-DE43-A196-D0042EFFF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3823"/>
              <a:ext cx="53" cy="43"/>
            </a:xfrm>
            <a:custGeom>
              <a:avLst/>
              <a:gdLst>
                <a:gd name="T0" fmla="*/ 0 w 71"/>
                <a:gd name="T1" fmla="*/ 13 h 60"/>
                <a:gd name="T2" fmla="*/ 4 w 71"/>
                <a:gd name="T3" fmla="*/ 13 h 60"/>
                <a:gd name="T4" fmla="*/ 9 w 71"/>
                <a:gd name="T5" fmla="*/ 9 h 60"/>
                <a:gd name="T6" fmla="*/ 4 w 71"/>
                <a:gd name="T7" fmla="*/ 4 h 60"/>
                <a:gd name="T8" fmla="*/ 0 w 71"/>
                <a:gd name="T9" fmla="*/ 0 h 60"/>
                <a:gd name="T10" fmla="*/ 22 w 71"/>
                <a:gd name="T11" fmla="*/ 13 h 60"/>
                <a:gd name="T12" fmla="*/ 40 w 71"/>
                <a:gd name="T13" fmla="*/ 13 h 60"/>
                <a:gd name="T14" fmla="*/ 44 w 71"/>
                <a:gd name="T15" fmla="*/ 22 h 60"/>
                <a:gd name="T16" fmla="*/ 49 w 71"/>
                <a:gd name="T17" fmla="*/ 30 h 60"/>
                <a:gd name="T18" fmla="*/ 53 w 71"/>
                <a:gd name="T19" fmla="*/ 39 h 60"/>
                <a:gd name="T20" fmla="*/ 53 w 71"/>
                <a:gd name="T21" fmla="*/ 43 h 60"/>
                <a:gd name="T22" fmla="*/ 44 w 71"/>
                <a:gd name="T23" fmla="*/ 39 h 60"/>
                <a:gd name="T24" fmla="*/ 35 w 71"/>
                <a:gd name="T25" fmla="*/ 30 h 60"/>
                <a:gd name="T26" fmla="*/ 17 w 71"/>
                <a:gd name="T27" fmla="*/ 22 h 60"/>
                <a:gd name="T28" fmla="*/ 17 w 71"/>
                <a:gd name="T29" fmla="*/ 26 h 60"/>
                <a:gd name="T30" fmla="*/ 13 w 71"/>
                <a:gd name="T31" fmla="*/ 30 h 60"/>
                <a:gd name="T32" fmla="*/ 9 w 71"/>
                <a:gd name="T33" fmla="*/ 34 h 60"/>
                <a:gd name="T34" fmla="*/ 4 w 71"/>
                <a:gd name="T35" fmla="*/ 34 h 60"/>
                <a:gd name="T36" fmla="*/ 4 w 71"/>
                <a:gd name="T37" fmla="*/ 34 h 60"/>
                <a:gd name="T38" fmla="*/ 4 w 71"/>
                <a:gd name="T39" fmla="*/ 26 h 60"/>
                <a:gd name="T40" fmla="*/ 0 w 71"/>
                <a:gd name="T41" fmla="*/ 13 h 60"/>
                <a:gd name="T42" fmla="*/ 0 w 71"/>
                <a:gd name="T43" fmla="*/ 13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Freeform 18">
              <a:extLst>
                <a:ext uri="{FF2B5EF4-FFF2-40B4-BE49-F238E27FC236}">
                  <a16:creationId xmlns:a16="http://schemas.microsoft.com/office/drawing/2014/main" id="{B29B251E-764C-4F44-A0DC-CB735C66D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3842"/>
              <a:ext cx="143" cy="146"/>
            </a:xfrm>
            <a:custGeom>
              <a:avLst/>
              <a:gdLst>
                <a:gd name="T0" fmla="*/ 27 w 161"/>
                <a:gd name="T1" fmla="*/ 0 h 162"/>
                <a:gd name="T2" fmla="*/ 43 w 161"/>
                <a:gd name="T3" fmla="*/ 5 h 162"/>
                <a:gd name="T4" fmla="*/ 64 w 161"/>
                <a:gd name="T5" fmla="*/ 5 h 162"/>
                <a:gd name="T6" fmla="*/ 101 w 161"/>
                <a:gd name="T7" fmla="*/ 11 h 162"/>
                <a:gd name="T8" fmla="*/ 85 w 161"/>
                <a:gd name="T9" fmla="*/ 49 h 162"/>
                <a:gd name="T10" fmla="*/ 85 w 161"/>
                <a:gd name="T11" fmla="*/ 54 h 162"/>
                <a:gd name="T12" fmla="*/ 91 w 161"/>
                <a:gd name="T13" fmla="*/ 65 h 162"/>
                <a:gd name="T14" fmla="*/ 96 w 161"/>
                <a:gd name="T15" fmla="*/ 76 h 162"/>
                <a:gd name="T16" fmla="*/ 107 w 161"/>
                <a:gd name="T17" fmla="*/ 87 h 162"/>
                <a:gd name="T18" fmla="*/ 127 w 161"/>
                <a:gd name="T19" fmla="*/ 103 h 162"/>
                <a:gd name="T20" fmla="*/ 138 w 161"/>
                <a:gd name="T21" fmla="*/ 124 h 162"/>
                <a:gd name="T22" fmla="*/ 143 w 161"/>
                <a:gd name="T23" fmla="*/ 141 h 162"/>
                <a:gd name="T24" fmla="*/ 143 w 161"/>
                <a:gd name="T25" fmla="*/ 146 h 162"/>
                <a:gd name="T26" fmla="*/ 85 w 161"/>
                <a:gd name="T27" fmla="*/ 92 h 162"/>
                <a:gd name="T28" fmla="*/ 27 w 161"/>
                <a:gd name="T29" fmla="*/ 49 h 162"/>
                <a:gd name="T30" fmla="*/ 0 w 161"/>
                <a:gd name="T31" fmla="*/ 0 h 162"/>
                <a:gd name="T32" fmla="*/ 27 w 161"/>
                <a:gd name="T33" fmla="*/ 0 h 162"/>
                <a:gd name="T34" fmla="*/ 27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Freeform 19">
              <a:extLst>
                <a:ext uri="{FF2B5EF4-FFF2-40B4-BE49-F238E27FC236}">
                  <a16:creationId xmlns:a16="http://schemas.microsoft.com/office/drawing/2014/main" id="{A33FC506-08FF-7745-8698-03005F934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3854"/>
              <a:ext cx="41" cy="43"/>
            </a:xfrm>
            <a:custGeom>
              <a:avLst/>
              <a:gdLst>
                <a:gd name="T0" fmla="*/ 41 w 59"/>
                <a:gd name="T1" fmla="*/ 4 h 60"/>
                <a:gd name="T2" fmla="*/ 28 w 59"/>
                <a:gd name="T3" fmla="*/ 22 h 60"/>
                <a:gd name="T4" fmla="*/ 28 w 59"/>
                <a:gd name="T5" fmla="*/ 26 h 60"/>
                <a:gd name="T6" fmla="*/ 33 w 59"/>
                <a:gd name="T7" fmla="*/ 30 h 60"/>
                <a:gd name="T8" fmla="*/ 37 w 59"/>
                <a:gd name="T9" fmla="*/ 39 h 60"/>
                <a:gd name="T10" fmla="*/ 37 w 59"/>
                <a:gd name="T11" fmla="*/ 43 h 60"/>
                <a:gd name="T12" fmla="*/ 33 w 59"/>
                <a:gd name="T13" fmla="*/ 39 h 60"/>
                <a:gd name="T14" fmla="*/ 24 w 59"/>
                <a:gd name="T15" fmla="*/ 34 h 60"/>
                <a:gd name="T16" fmla="*/ 16 w 59"/>
                <a:gd name="T17" fmla="*/ 26 h 60"/>
                <a:gd name="T18" fmla="*/ 12 w 59"/>
                <a:gd name="T19" fmla="*/ 22 h 60"/>
                <a:gd name="T20" fmla="*/ 0 w 59"/>
                <a:gd name="T21" fmla="*/ 0 h 60"/>
                <a:gd name="T22" fmla="*/ 41 w 59"/>
                <a:gd name="T23" fmla="*/ 4 h 60"/>
                <a:gd name="T24" fmla="*/ 41 w 59"/>
                <a:gd name="T25" fmla="*/ 4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Freeform 20">
              <a:extLst>
                <a:ext uri="{FF2B5EF4-FFF2-40B4-BE49-F238E27FC236}">
                  <a16:creationId xmlns:a16="http://schemas.microsoft.com/office/drawing/2014/main" id="{B53C2BC2-423B-9A4B-AB06-E4D539552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" y="3811"/>
              <a:ext cx="227" cy="189"/>
            </a:xfrm>
            <a:custGeom>
              <a:avLst/>
              <a:gdLst>
                <a:gd name="T0" fmla="*/ 216 w 245"/>
                <a:gd name="T1" fmla="*/ 33 h 204"/>
                <a:gd name="T2" fmla="*/ 227 w 245"/>
                <a:gd name="T3" fmla="*/ 39 h 204"/>
                <a:gd name="T4" fmla="*/ 194 w 245"/>
                <a:gd name="T5" fmla="*/ 78 h 204"/>
                <a:gd name="T6" fmla="*/ 132 w 245"/>
                <a:gd name="T7" fmla="*/ 122 h 204"/>
                <a:gd name="T8" fmla="*/ 155 w 245"/>
                <a:gd name="T9" fmla="*/ 145 h 204"/>
                <a:gd name="T10" fmla="*/ 166 w 245"/>
                <a:gd name="T11" fmla="*/ 189 h 204"/>
                <a:gd name="T12" fmla="*/ 71 w 245"/>
                <a:gd name="T13" fmla="*/ 122 h 204"/>
                <a:gd name="T14" fmla="*/ 44 w 245"/>
                <a:gd name="T15" fmla="*/ 78 h 204"/>
                <a:gd name="T16" fmla="*/ 82 w 245"/>
                <a:gd name="T17" fmla="*/ 61 h 204"/>
                <a:gd name="T18" fmla="*/ 55 w 245"/>
                <a:gd name="T19" fmla="*/ 33 h 204"/>
                <a:gd name="T20" fmla="*/ 0 w 245"/>
                <a:gd name="T21" fmla="*/ 11 h 204"/>
                <a:gd name="T22" fmla="*/ 0 w 245"/>
                <a:gd name="T23" fmla="*/ 0 h 204"/>
                <a:gd name="T24" fmla="*/ 6 w 245"/>
                <a:gd name="T25" fmla="*/ 0 h 204"/>
                <a:gd name="T26" fmla="*/ 11 w 245"/>
                <a:gd name="T27" fmla="*/ 0 h 204"/>
                <a:gd name="T28" fmla="*/ 44 w 245"/>
                <a:gd name="T29" fmla="*/ 6 h 204"/>
                <a:gd name="T30" fmla="*/ 71 w 245"/>
                <a:gd name="T31" fmla="*/ 6 h 204"/>
                <a:gd name="T32" fmla="*/ 77 w 245"/>
                <a:gd name="T33" fmla="*/ 6 h 204"/>
                <a:gd name="T34" fmla="*/ 82 w 245"/>
                <a:gd name="T35" fmla="*/ 6 h 204"/>
                <a:gd name="T36" fmla="*/ 94 w 245"/>
                <a:gd name="T37" fmla="*/ 11 h 204"/>
                <a:gd name="T38" fmla="*/ 116 w 245"/>
                <a:gd name="T39" fmla="*/ 11 h 204"/>
                <a:gd name="T40" fmla="*/ 132 w 245"/>
                <a:gd name="T41" fmla="*/ 17 h 204"/>
                <a:gd name="T42" fmla="*/ 138 w 245"/>
                <a:gd name="T43" fmla="*/ 17 h 204"/>
                <a:gd name="T44" fmla="*/ 138 w 245"/>
                <a:gd name="T45" fmla="*/ 17 h 204"/>
                <a:gd name="T46" fmla="*/ 188 w 245"/>
                <a:gd name="T47" fmla="*/ 22 h 204"/>
                <a:gd name="T48" fmla="*/ 216 w 245"/>
                <a:gd name="T49" fmla="*/ 33 h 204"/>
                <a:gd name="T50" fmla="*/ 216 w 245"/>
                <a:gd name="T51" fmla="*/ 33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9" name="Rectangle 21">
            <a:extLst>
              <a:ext uri="{FF2B5EF4-FFF2-40B4-BE49-F238E27FC236}">
                <a16:creationId xmlns:a16="http://schemas.microsoft.com/office/drawing/2014/main" id="{0C98118A-148D-4F48-9764-13589A8E2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201025" cy="170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80C5A666-C777-AF45-9552-6FCC8E63B2E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71600" y="3429000"/>
            <a:ext cx="6372225" cy="1724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algn="ctr">
              <a:spcBef>
                <a:spcPts val="800"/>
              </a:spcBef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ctr">
              <a:spcBef>
                <a:spcPts val="800"/>
              </a:spcBef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algn="ctr">
              <a:spcBef>
                <a:spcPts val="800"/>
              </a:spcBef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algn="ctr">
              <a:spcBef>
                <a:spcPts val="800"/>
              </a:spcBef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algn="ctr">
              <a:spcBef>
                <a:spcPts val="800"/>
              </a:spcBef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b="0"/>
              <a:t>Click to add text</a:t>
            </a:r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B6C2B4B1-4122-4E4B-9FA5-544D61D1793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05025" cy="428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188913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B00BC17D-8B8F-0F48-A064-11AC70740A0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05025" cy="428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188913"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200" b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E39BD79-348F-D147-821E-0B1AAB094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28BF91FA-2A80-B44D-ABBA-F28C78F3E99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67025" cy="428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188913"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ctr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ctr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ctr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ctr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aissance.com/how-kids-are-performing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industries/education/our-insights/covid-19-and-student-learning-in-the-united-states-the-hurt-could-last-a-lifetim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ograndefoundation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746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07046E00-1414-8140-B427-9D71486D2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05800" cy="1905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effectLst/>
                <a:latin typeface="Times" pitchFamily="2" charset="0"/>
              </a:rPr>
              <a:t>New Mexico Economy, Education, and Outlook </a:t>
            </a:r>
            <a:endParaRPr lang="en-US" altLang="en-US" dirty="0">
              <a:latin typeface="Times" pitchFamily="2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BB42F91-0351-C643-A0D9-B8141E8DE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87680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14325" algn="ctr" eaLnBrk="1" hangingPunct="1">
              <a:lnSpc>
                <a:spcPct val="90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marL="341313" indent="-314325" algn="ctr" eaLnBrk="1" hangingPunct="1">
              <a:lnSpc>
                <a:spcPct val="90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marL="341313" indent="-314325" algn="ctr" eaLnBrk="1" hangingPunct="1">
              <a:lnSpc>
                <a:spcPct val="90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marL="341313" indent="-314325"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marL="341313" indent="-314325"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marL="341313" indent="-314325"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marL="341313" indent="-314325"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600" dirty="0">
                <a:latin typeface="Times New Roman" panose="02020603050405020304" pitchFamily="18" charset="0"/>
              </a:rPr>
              <a:t>By Paul Gessing</a:t>
            </a:r>
          </a:p>
          <a:p>
            <a:pPr marL="341313" indent="-314325" algn="ctr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3600" dirty="0">
                <a:latin typeface="Times New Roman" panose="02020603050405020304" pitchFamily="18" charset="0"/>
              </a:rPr>
              <a:t>Rio Grande Foundation</a:t>
            </a:r>
          </a:p>
          <a:p>
            <a:pPr marL="341313" indent="-314325"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3600" dirty="0">
              <a:latin typeface="Times New Roman" panose="02020603050405020304" pitchFamily="18" charset="0"/>
            </a:endParaRPr>
          </a:p>
        </p:txBody>
      </p:sp>
      <p:pic>
        <p:nvPicPr>
          <p:cNvPr id="5124" name="Picture 5" descr="Image result for new mexico">
            <a:extLst>
              <a:ext uri="{FF2B5EF4-FFF2-40B4-BE49-F238E27FC236}">
                <a16:creationId xmlns:a16="http://schemas.microsoft.com/office/drawing/2014/main" id="{1FD80224-5AD9-FC49-B533-A2A60875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52650"/>
            <a:ext cx="36195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E958-70FE-7C43-928C-E0BAEE55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804A36-B5AB-8B4D-BECE-7AEA8812B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06326"/>
            <a:ext cx="8534400" cy="6270674"/>
          </a:xfrm>
        </p:spPr>
      </p:pic>
    </p:spTree>
    <p:extLst>
      <p:ext uri="{BB962C8B-B14F-4D97-AF65-F5344CB8AC3E}">
        <p14:creationId xmlns:p14="http://schemas.microsoft.com/office/powerpoint/2010/main" val="293271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0 Poorest States in the U.S. | Friends Committee On National  Legislation">
            <a:extLst>
              <a:ext uri="{FF2B5EF4-FFF2-40B4-BE49-F238E27FC236}">
                <a16:creationId xmlns:a16="http://schemas.microsoft.com/office/drawing/2014/main" id="{6BE090B7-0B82-C84F-2F45-C572684D13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2010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3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888C-293E-2E05-7A3D-996204FE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BEF02-A8E0-2749-CC92-6255817D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67D6F6F-D36F-5158-9E5F-0BB0515AE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793"/>
            <a:ext cx="9144000" cy="58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7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84016-7A08-4444-A315-9FDF62FB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“Dogs” that didn’t bark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A8C16-4B33-2347-ABA2-592BC6DB3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	</a:t>
            </a:r>
          </a:p>
        </p:txBody>
      </p:sp>
      <p:pic>
        <p:nvPicPr>
          <p:cNvPr id="5122" name="Picture 2" descr="New Mexico 2021 KIDS COUNT profile – New Mexico Voices for Children">
            <a:extLst>
              <a:ext uri="{FF2B5EF4-FFF2-40B4-BE49-F238E27FC236}">
                <a16:creationId xmlns:a16="http://schemas.microsoft.com/office/drawing/2014/main" id="{9369FF18-B865-4142-917F-06EDAF58F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6F78-A8A3-5F31-2E4D-0DA04E5B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38AB0362-88D0-DFFF-1471-9E8A27060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475" y="204216"/>
            <a:ext cx="8805333" cy="4953000"/>
          </a:xfrm>
        </p:spPr>
      </p:pic>
    </p:spTree>
    <p:extLst>
      <p:ext uri="{BB962C8B-B14F-4D97-AF65-F5344CB8AC3E}">
        <p14:creationId xmlns:p14="http://schemas.microsoft.com/office/powerpoint/2010/main" val="361858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1DF4B6-D098-5148-85EE-264EF61215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"/>
            <a:ext cx="7658299" cy="621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4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3CB30B4F-764B-8F3B-A303-B826F6A51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11" y="838200"/>
            <a:ext cx="8594178" cy="5181600"/>
          </a:xfrm>
        </p:spPr>
      </p:pic>
    </p:spTree>
    <p:extLst>
      <p:ext uri="{BB962C8B-B14F-4D97-AF65-F5344CB8AC3E}">
        <p14:creationId xmlns:p14="http://schemas.microsoft.com/office/powerpoint/2010/main" val="223176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24E9E9-8D78-F84B-926B-F3131A2ACB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"/>
            <a:ext cx="7268712" cy="61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DCBA88-1D07-CA48-B19C-4BBEC3DD11B0}"/>
              </a:ext>
            </a:extLst>
          </p:cNvPr>
          <p:cNvSpPr txBox="1"/>
          <p:nvPr/>
        </p:nvSpPr>
        <p:spPr>
          <a:xfrm>
            <a:off x="685800" y="616886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Renaissance Learning Inc.</a:t>
            </a:r>
            <a:r>
              <a:rPr lang="en-US" b="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0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FB81-08BA-7E42-8345-A56F6E14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1A4C-B9D9-C643-BFDA-D64C4A66D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FADBA7-5EC3-4F40-A257-F1E63F951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2" y="188670"/>
            <a:ext cx="8263128" cy="60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0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A9CFFF82-6F10-424E-B725-FEAF959635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438400"/>
            <a:ext cx="8178799" cy="406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D6260-BFEA-D34A-8036-50706D76033E}"/>
              </a:ext>
            </a:extLst>
          </p:cNvPr>
          <p:cNvSpPr txBox="1"/>
          <p:nvPr/>
        </p:nvSpPr>
        <p:spPr>
          <a:xfrm>
            <a:off x="228600" y="457200"/>
            <a:ext cx="838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 </a:t>
            </a:r>
            <a:r>
              <a:rPr lang="en-US" sz="2200" b="0" dirty="0">
                <a:hlinkClick r:id="rId3"/>
              </a:rPr>
              <a:t>McKinsey</a:t>
            </a:r>
            <a:r>
              <a:rPr lang="en-US" sz="2200" b="0" dirty="0"/>
              <a:t>: poor and minority kids will be hit hardest by loss of classroom time with the “AVERAGE K–12 student in the United States losing </a:t>
            </a:r>
            <a:r>
              <a:rPr lang="en-US" sz="2200" dirty="0"/>
              <a:t>$61,000 to $82,000 in lifetime earnings</a:t>
            </a:r>
            <a:r>
              <a:rPr lang="en-US" sz="2200" b="0" dirty="0"/>
              <a:t> (in constant 2020 dollars), or the equivalent of a year of full-time work, solely as a result of COVID-19–related learning losses.”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405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5D82208B-4780-1644-BEAB-4FDFA41CE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latin typeface="Times New Roman" panose="02020603050405020304" pitchFamily="18" charset="0"/>
              </a:rPr>
              <a:t>Rio Grande Foundation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C031628C-8681-454B-87B6-43E844FD0F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Non-partisan;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Policy research on New Mexico’s economy;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Free market, limited government perspective.</a:t>
            </a:r>
          </a:p>
        </p:txBody>
      </p:sp>
      <p:sp>
        <p:nvSpPr>
          <p:cNvPr id="7171" name="AutoShape 4" descr="Image result for rio grande foundation">
            <a:extLst>
              <a:ext uri="{FF2B5EF4-FFF2-40B4-BE49-F238E27FC236}">
                <a16:creationId xmlns:a16="http://schemas.microsoft.com/office/drawing/2014/main" id="{CBEF3500-A98C-A24F-977A-81A0147DC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0" y="1890713"/>
            <a:ext cx="7620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2" name="AutoShape 5" descr="Image result for rio grande foundation">
            <a:extLst>
              <a:ext uri="{FF2B5EF4-FFF2-40B4-BE49-F238E27FC236}">
                <a16:creationId xmlns:a16="http://schemas.microsoft.com/office/drawing/2014/main" id="{C1B751A9-AA91-0845-AE99-9BB0418DD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0" y="1890713"/>
            <a:ext cx="76200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7173" name="Picture 6" descr="Image result for rio grande foundation">
            <a:extLst>
              <a:ext uri="{FF2B5EF4-FFF2-40B4-BE49-F238E27FC236}">
                <a16:creationId xmlns:a16="http://schemas.microsoft.com/office/drawing/2014/main" id="{B7D8FDC8-B689-C24A-B842-6B717C03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0198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16F3-E8C6-3F34-2B27-DC908075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pitchFamily="2" charset="0"/>
              </a:rPr>
              <a:t>Before 2020 many states had private school choice</a:t>
            </a:r>
          </a:p>
        </p:txBody>
      </p:sp>
      <p:pic>
        <p:nvPicPr>
          <p:cNvPr id="3074" name="Picture 2" descr="The Supreme Court Is Overturning Brown v. Board of Education - Southern  Spaces">
            <a:extLst>
              <a:ext uri="{FF2B5EF4-FFF2-40B4-BE49-F238E27FC236}">
                <a16:creationId xmlns:a16="http://schemas.microsoft.com/office/drawing/2014/main" id="{2A320EDC-7543-A91F-2404-3C55298DDB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79" y="1524000"/>
            <a:ext cx="478824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38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2A56C4F-7C68-EEAC-379B-206166F070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444618" cy="473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00753B-1EF8-ED0E-F490-B895C3A51D90}"/>
              </a:ext>
            </a:extLst>
          </p:cNvPr>
          <p:cNvSpPr txBox="1"/>
          <p:nvPr/>
        </p:nvSpPr>
        <p:spPr>
          <a:xfrm>
            <a:off x="533400" y="2286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/>
              <a:t>Choice exploded in wake of pandemic </a:t>
            </a:r>
          </a:p>
        </p:txBody>
      </p:sp>
    </p:spTree>
    <p:extLst>
      <p:ext uri="{BB962C8B-B14F-4D97-AF65-F5344CB8AC3E}">
        <p14:creationId xmlns:p14="http://schemas.microsoft.com/office/powerpoint/2010/main" val="357776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73EA-5D5E-6D28-05E3-2FFB9DD9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03B628-A639-F92A-1CAF-C74A349D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9" y="76941"/>
            <a:ext cx="7211582" cy="67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4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B123-A7AF-DDBA-BD86-96D96FF7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" pitchFamily="2" charset="0"/>
              </a:rPr>
              <a:t>National Assessment of Education Progress: 4</a:t>
            </a:r>
            <a:r>
              <a:rPr lang="en-US" sz="3600" baseline="30000" dirty="0">
                <a:latin typeface="Times" pitchFamily="2" charset="0"/>
              </a:rPr>
              <a:t>th</a:t>
            </a:r>
            <a:r>
              <a:rPr lang="en-US" sz="3600" dirty="0">
                <a:latin typeface="Times" pitchFamily="2" charset="0"/>
              </a:rPr>
              <a:t> Grade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EA28B-30BF-95E3-8CA5-2F158C16D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26F370-6EBB-E3DF-ECBE-7E63B0951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67912"/>
            <a:ext cx="8241224" cy="468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95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D753-FBDC-AD4F-92EB-EF867371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New NBER report gives NM poor marks on COVID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CD747FF-64FB-E44C-95BD-D31AFEA3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02080"/>
            <a:ext cx="3962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9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5009-34A0-B545-9BA3-FA50D4E8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What to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4D15F-16B3-1147-9812-FB3207E88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bg1"/>
                </a:solidFill>
                <a:latin typeface="Times" pitchFamily="2" charset="0"/>
              </a:rPr>
              <a:t>1. The Legislature MUST overhaul the State’s emergency laws;</a:t>
            </a:r>
          </a:p>
          <a:p>
            <a:pPr marL="0" indent="0"/>
            <a:r>
              <a:rPr lang="en-US" dirty="0">
                <a:solidFill>
                  <a:schemeClr val="bg1"/>
                </a:solidFill>
                <a:latin typeface="Times" pitchFamily="2" charset="0"/>
              </a:rPr>
              <a:t>2. The Legislature must reform the State’s gross receipts tax and remove other disincentives/obstacles to work;</a:t>
            </a:r>
          </a:p>
          <a:p>
            <a:pPr marL="0" indent="0"/>
            <a:r>
              <a:rPr lang="en-US" dirty="0">
                <a:latin typeface="Times" pitchFamily="2" charset="0"/>
              </a:rPr>
              <a:t>3. The Legislature must allow education dollars to follow students. </a:t>
            </a:r>
          </a:p>
        </p:txBody>
      </p:sp>
    </p:spTree>
    <p:extLst>
      <p:ext uri="{BB962C8B-B14F-4D97-AF65-F5344CB8AC3E}">
        <p14:creationId xmlns:p14="http://schemas.microsoft.com/office/powerpoint/2010/main" val="68277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D1B8-4ADB-8A7C-0D21-17AB86C6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F2EBC0-CB1C-F16C-444C-B068A81AF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81" y="228600"/>
            <a:ext cx="8201025" cy="3088954"/>
          </a:xfrm>
        </p:spPr>
      </p:pic>
    </p:spTree>
    <p:extLst>
      <p:ext uri="{BB962C8B-B14F-4D97-AF65-F5344CB8AC3E}">
        <p14:creationId xmlns:p14="http://schemas.microsoft.com/office/powerpoint/2010/main" val="2782019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5689-292D-82C7-E788-BD817CC5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E4B98C8-B126-0938-EED3-A6178CB83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" y="33403"/>
            <a:ext cx="8728364" cy="4572000"/>
          </a:xfrm>
        </p:spPr>
      </p:pic>
    </p:spTree>
    <p:extLst>
      <p:ext uri="{BB962C8B-B14F-4D97-AF65-F5344CB8AC3E}">
        <p14:creationId xmlns:p14="http://schemas.microsoft.com/office/powerpoint/2010/main" val="1471489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>
            <a:extLst>
              <a:ext uri="{FF2B5EF4-FFF2-40B4-BE49-F238E27FC236}">
                <a16:creationId xmlns:a16="http://schemas.microsoft.com/office/drawing/2014/main" id="{24EED412-0C05-DD46-8A7C-7BD6FB3E4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312420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14325" eaLnBrk="1" hangingPunct="1">
              <a:lnSpc>
                <a:spcPct val="80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1800" dirty="0"/>
          </a:p>
          <a:p>
            <a:pPr marL="341313" indent="-314325" algn="ctr" eaLnBrk="1" hangingPunct="1">
              <a:lnSpc>
                <a:spcPct val="80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>
                <a:latin typeface="Times New Roman" panose="02020603050405020304" pitchFamily="18" charset="0"/>
              </a:rPr>
              <a:t>Rio Grande Foundation</a:t>
            </a:r>
          </a:p>
          <a:p>
            <a:pPr marL="341313" indent="-314325" algn="ctr" eaLnBrk="1" hangingPunct="1">
              <a:lnSpc>
                <a:spcPct val="80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>
                <a:latin typeface="Times New Roman" panose="02020603050405020304" pitchFamily="18" charset="0"/>
              </a:rPr>
              <a:t>PO Box 40336</a:t>
            </a:r>
          </a:p>
          <a:p>
            <a:pPr marL="341313" indent="-314325" algn="ctr" eaLnBrk="1" hangingPunct="1">
              <a:lnSpc>
                <a:spcPct val="80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>
                <a:latin typeface="Times New Roman" panose="02020603050405020304" pitchFamily="18" charset="0"/>
              </a:rPr>
              <a:t>Albuquerque, NM 87196</a:t>
            </a:r>
          </a:p>
          <a:p>
            <a:pPr marL="341313" indent="-314325" algn="ctr" eaLnBrk="1" hangingPunct="1">
              <a:lnSpc>
                <a:spcPct val="80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>
                <a:latin typeface="Times New Roman" panose="02020603050405020304" pitchFamily="18" charset="0"/>
              </a:rPr>
              <a:t>505-264-6090</a:t>
            </a:r>
          </a:p>
          <a:p>
            <a:pPr marL="341313" indent="-314325" algn="ctr" eaLnBrk="1" hangingPunct="1">
              <a:lnSpc>
                <a:spcPct val="80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>
                <a:latin typeface="Times New Roman" panose="02020603050405020304" pitchFamily="18" charset="0"/>
                <a:hlinkClick r:id="rId3"/>
              </a:rPr>
              <a:t>www.riograndefoundation.org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marL="341313" indent="-314325" algn="ctr" eaLnBrk="1" hangingPunct="1">
              <a:lnSpc>
                <a:spcPct val="80000"/>
              </a:lnSpc>
              <a:buClrTx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>
                <a:latin typeface="Times New Roman" panose="02020603050405020304" pitchFamily="18" charset="0"/>
              </a:rPr>
              <a:t>@</a:t>
            </a:r>
            <a:r>
              <a:rPr lang="en-US" altLang="en-US" sz="2800" dirty="0" err="1">
                <a:latin typeface="Times New Roman" panose="02020603050405020304" pitchFamily="18" charset="0"/>
              </a:rPr>
              <a:t>riogranefndn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12BC17DB-101B-8649-995E-E3FD8BED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17511"/>
            <a:ext cx="6172200" cy="170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70" name="Rectangle 6">
            <a:extLst>
              <a:ext uri="{FF2B5EF4-FFF2-40B4-BE49-F238E27FC236}">
                <a16:creationId xmlns:a16="http://schemas.microsoft.com/office/drawing/2014/main" id="{DC9EC408-B923-8944-AF3D-4C0513D2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7315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4400" b="0">
                <a:solidFill>
                  <a:srgbClr val="E3E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Find out More</a:t>
            </a:r>
          </a:p>
        </p:txBody>
      </p:sp>
    </p:spTree>
    <p:extLst>
      <p:ext uri="{BB962C8B-B14F-4D97-AF65-F5344CB8AC3E}">
        <p14:creationId xmlns:p14="http://schemas.microsoft.com/office/powerpoint/2010/main" val="3837272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A021-0C70-4C15-18CD-0611B8DC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" pitchFamily="2" charset="0"/>
              </a:rPr>
              <a:t>Three Steps to Improve New Mexico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E372-9C2A-4A29-31A1-7BF3D913D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" pitchFamily="2" charset="0"/>
              </a:rPr>
              <a:t>Tax Reform;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" pitchFamily="2" charset="0"/>
              </a:rPr>
              <a:t>Education choice;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" pitchFamily="2" charset="0"/>
              </a:rPr>
              <a:t>Restore balance in emergencies. </a:t>
            </a:r>
          </a:p>
          <a:p>
            <a:pPr marL="514350" indent="-514350">
              <a:buAutoNum type="arabicParenR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7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4839-49CB-3749-A4C5-616AA833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NM Government is Big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C41DBD-D085-0E44-9184-BD7691A78E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6" y="1453365"/>
            <a:ext cx="7789925" cy="530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0056DF1-6BA7-E17F-6F85-EF7C6A63DD34}"/>
                  </a:ext>
                </a:extLst>
              </p14:cNvPr>
              <p14:cNvContentPartPr/>
              <p14:nvPr/>
            </p14:nvContentPartPr>
            <p14:xfrm>
              <a:off x="1864728" y="2337180"/>
              <a:ext cx="876240" cy="219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0056DF1-6BA7-E17F-6F85-EF7C6A63DD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6728" y="2319540"/>
                <a:ext cx="91188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82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51C1-D286-8242-8D8B-0264D9B3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0"/>
            <a:ext cx="8201025" cy="1114425"/>
          </a:xfrm>
        </p:spPr>
        <p:txBody>
          <a:bodyPr/>
          <a:lstStyle/>
          <a:p>
            <a:r>
              <a:rPr lang="en-US" dirty="0">
                <a:latin typeface="Times" pitchFamily="2" charset="0"/>
              </a:rPr>
              <a:t>It’s also Federally-dependent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E4052CC-112A-2443-9440-23067377C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87772"/>
            <a:ext cx="7239000" cy="53130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3CCF2-C085-D041-9708-A1C76A1CDD6B}"/>
              </a:ext>
            </a:extLst>
          </p:cNvPr>
          <p:cNvSpPr txBox="1"/>
          <p:nvPr/>
        </p:nvSpPr>
        <p:spPr>
          <a:xfrm>
            <a:off x="762000" y="64008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smartasset.com</a:t>
            </a:r>
            <a:r>
              <a:rPr lang="en-US" sz="1200" dirty="0"/>
              <a:t>/taxes/states-most-dependent-on-the-federal-government-2021-edition</a:t>
            </a:r>
          </a:p>
        </p:txBody>
      </p:sp>
    </p:spTree>
    <p:extLst>
      <p:ext uri="{BB962C8B-B14F-4D97-AF65-F5344CB8AC3E}">
        <p14:creationId xmlns:p14="http://schemas.microsoft.com/office/powerpoint/2010/main" val="429302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8772-AC21-D04D-ABA5-892D1347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1"/>
            <a:ext cx="8201025" cy="838200"/>
          </a:xfrm>
        </p:spPr>
        <p:txBody>
          <a:bodyPr/>
          <a:lstStyle/>
          <a:p>
            <a:r>
              <a:rPr lang="en-US" sz="4000" dirty="0">
                <a:latin typeface="Times" pitchFamily="2" charset="0"/>
              </a:rPr>
              <a:t>And oil-driven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D240778-5B1E-CC48-8A88-ACB0467BA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997740"/>
            <a:ext cx="7696200" cy="5591876"/>
          </a:xfrm>
        </p:spPr>
      </p:pic>
    </p:spTree>
    <p:extLst>
      <p:ext uri="{BB962C8B-B14F-4D97-AF65-F5344CB8AC3E}">
        <p14:creationId xmlns:p14="http://schemas.microsoft.com/office/powerpoint/2010/main" val="172932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14438B79-7F41-308E-84A8-56E55E7DE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304800"/>
            <a:ext cx="6542905" cy="4467225"/>
          </a:xfrm>
        </p:spPr>
      </p:pic>
    </p:spTree>
    <p:extLst>
      <p:ext uri="{BB962C8B-B14F-4D97-AF65-F5344CB8AC3E}">
        <p14:creationId xmlns:p14="http://schemas.microsoft.com/office/powerpoint/2010/main" val="318318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E15E-1182-E34D-A488-90545FF2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, text, engineering drawing&#10;&#10;Description automatically generated">
            <a:extLst>
              <a:ext uri="{FF2B5EF4-FFF2-40B4-BE49-F238E27FC236}">
                <a16:creationId xmlns:a16="http://schemas.microsoft.com/office/drawing/2014/main" id="{67AE1188-9B8B-D34B-BFB4-3B9BDBE42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13360"/>
            <a:ext cx="8305800" cy="6035040"/>
          </a:xfrm>
        </p:spPr>
      </p:pic>
    </p:spTree>
    <p:extLst>
      <p:ext uri="{BB962C8B-B14F-4D97-AF65-F5344CB8AC3E}">
        <p14:creationId xmlns:p14="http://schemas.microsoft.com/office/powerpoint/2010/main" val="168896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4A1678-BE5F-E7D2-62CF-49659B7E7A5A}"/>
              </a:ext>
            </a:extLst>
          </p:cNvPr>
          <p:cNvSpPr txBox="1"/>
          <p:nvPr/>
        </p:nvSpPr>
        <p:spPr>
          <a:xfrm>
            <a:off x="990600" y="2286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/>
              <a:t>Yet, there are fundamental issues</a:t>
            </a:r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0D779FBE-A219-5D24-7BAB-CC8449339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71600"/>
            <a:ext cx="7486041" cy="4467225"/>
          </a:xfrm>
        </p:spPr>
      </p:pic>
    </p:spTree>
    <p:extLst>
      <p:ext uri="{BB962C8B-B14F-4D97-AF65-F5344CB8AC3E}">
        <p14:creationId xmlns:p14="http://schemas.microsoft.com/office/powerpoint/2010/main" val="18457102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218429</TotalTime>
  <Words>253</Words>
  <Application>Microsoft Macintosh PowerPoint</Application>
  <PresentationFormat>On-screen Show (4:3)</PresentationFormat>
  <Paragraphs>44</Paragraphs>
  <Slides>28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Times</vt:lpstr>
      <vt:lpstr>Times New Roman</vt:lpstr>
      <vt:lpstr>Default Design</vt:lpstr>
      <vt:lpstr>Default Design</vt:lpstr>
      <vt:lpstr>New Mexico Economy, Education, and Outlook </vt:lpstr>
      <vt:lpstr>Rio Grande Foundation</vt:lpstr>
      <vt:lpstr>Three Steps to Improve New Mexico</vt:lpstr>
      <vt:lpstr>NM Government is Big</vt:lpstr>
      <vt:lpstr>It’s also Federally-dependent</vt:lpstr>
      <vt:lpstr>And oil-driven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“Dogs” that didn’t bark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2020 many states had private school choice</vt:lpstr>
      <vt:lpstr>PowerPoint Presentation</vt:lpstr>
      <vt:lpstr>PowerPoint Presentation</vt:lpstr>
      <vt:lpstr>National Assessment of Education Progress: 4th Grade Reading</vt:lpstr>
      <vt:lpstr>New NBER report gives NM poor marks on COVID</vt:lpstr>
      <vt:lpstr>What to do?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Mexico’s Government Bureaucracy is Very Bloated</dc:title>
  <dc:creator>Paul  Gessing</dc:creator>
  <cp:lastModifiedBy>Krista Gessing</cp:lastModifiedBy>
  <cp:revision>634</cp:revision>
  <cp:lastPrinted>1601-01-01T00:00:00Z</cp:lastPrinted>
  <dcterms:created xsi:type="dcterms:W3CDTF">2010-07-19T18:24:46Z</dcterms:created>
  <dcterms:modified xsi:type="dcterms:W3CDTF">2022-07-20T21:18:02Z</dcterms:modified>
</cp:coreProperties>
</file>