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8" r:id="rId5"/>
    <p:sldId id="275" r:id="rId6"/>
    <p:sldId id="259" r:id="rId7"/>
    <p:sldId id="263" r:id="rId8"/>
    <p:sldId id="264" r:id="rId9"/>
    <p:sldId id="265" r:id="rId10"/>
    <p:sldId id="266" r:id="rId11"/>
    <p:sldId id="261" r:id="rId12"/>
    <p:sldId id="279" r:id="rId13"/>
    <p:sldId id="278" r:id="rId14"/>
    <p:sldId id="270" r:id="rId15"/>
    <p:sldId id="271" r:id="rId16"/>
    <p:sldId id="267" r:id="rId17"/>
    <p:sldId id="272" r:id="rId18"/>
    <p:sldId id="260" r:id="rId19"/>
    <p:sldId id="262" r:id="rId20"/>
    <p:sldId id="273" r:id="rId21"/>
    <p:sldId id="280"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4C0723-29A0-4B9C-AEFC-9B3DD5E4BAA5}">
          <p14:sldIdLst>
            <p14:sldId id="256"/>
            <p14:sldId id="257"/>
            <p14:sldId id="258"/>
            <p14:sldId id="268"/>
            <p14:sldId id="275"/>
            <p14:sldId id="259"/>
            <p14:sldId id="263"/>
            <p14:sldId id="264"/>
            <p14:sldId id="265"/>
            <p14:sldId id="266"/>
            <p14:sldId id="261"/>
            <p14:sldId id="279"/>
            <p14:sldId id="278"/>
            <p14:sldId id="270"/>
            <p14:sldId id="271"/>
            <p14:sldId id="267"/>
            <p14:sldId id="272"/>
            <p14:sldId id="260"/>
            <p14:sldId id="262"/>
            <p14:sldId id="273"/>
            <p14:sldId id="280"/>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39CB9-24A6-4720-B44A-CAA02F5DB519}" v="13" dt="2023-06-13T01:28:3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1" d="100"/>
          <a:sy n="51" d="100"/>
        </p:scale>
        <p:origin x="10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ge Glock" userId="483a0371-0a51-4ec7-b0f2-2b314a27fcb1" providerId="ADAL" clId="{ECA39CB9-24A6-4720-B44A-CAA02F5DB519}"/>
    <pc:docChg chg="undo custSel addSld delSld modSld sldOrd addSection delSection modSection">
      <pc:chgData name="Judge Glock" userId="483a0371-0a51-4ec7-b0f2-2b314a27fcb1" providerId="ADAL" clId="{ECA39CB9-24A6-4720-B44A-CAA02F5DB519}" dt="2023-06-14T23:30:02.471" v="2265" actId="20577"/>
      <pc:docMkLst>
        <pc:docMk/>
      </pc:docMkLst>
      <pc:sldChg chg="modSp mod">
        <pc:chgData name="Judge Glock" userId="483a0371-0a51-4ec7-b0f2-2b314a27fcb1" providerId="ADAL" clId="{ECA39CB9-24A6-4720-B44A-CAA02F5DB519}" dt="2023-06-14T17:18:50.922" v="2257" actId="1076"/>
        <pc:sldMkLst>
          <pc:docMk/>
          <pc:sldMk cId="2692725510" sldId="256"/>
        </pc:sldMkLst>
        <pc:spChg chg="mod">
          <ac:chgData name="Judge Glock" userId="483a0371-0a51-4ec7-b0f2-2b314a27fcb1" providerId="ADAL" clId="{ECA39CB9-24A6-4720-B44A-CAA02F5DB519}" dt="2023-06-11T15:12:10.362" v="550" actId="20577"/>
          <ac:spMkLst>
            <pc:docMk/>
            <pc:sldMk cId="2692725510" sldId="256"/>
            <ac:spMk id="2" creationId="{838976B6-AA20-F752-451E-B9E7AAF8CE70}"/>
          </ac:spMkLst>
        </pc:spChg>
        <pc:spChg chg="mod">
          <ac:chgData name="Judge Glock" userId="483a0371-0a51-4ec7-b0f2-2b314a27fcb1" providerId="ADAL" clId="{ECA39CB9-24A6-4720-B44A-CAA02F5DB519}" dt="2023-06-14T17:18:50.922" v="2257" actId="1076"/>
          <ac:spMkLst>
            <pc:docMk/>
            <pc:sldMk cId="2692725510" sldId="256"/>
            <ac:spMk id="3" creationId="{19B7685F-ACC5-12F9-648E-8EB1A7125B81}"/>
          </ac:spMkLst>
        </pc:spChg>
      </pc:sldChg>
      <pc:sldChg chg="addSp delSp modSp mod ord">
        <pc:chgData name="Judge Glock" userId="483a0371-0a51-4ec7-b0f2-2b314a27fcb1" providerId="ADAL" clId="{ECA39CB9-24A6-4720-B44A-CAA02F5DB519}" dt="2023-06-12T16:23:33.017" v="913"/>
        <pc:sldMkLst>
          <pc:docMk/>
          <pc:sldMk cId="872282846" sldId="257"/>
        </pc:sldMkLst>
        <pc:spChg chg="del">
          <ac:chgData name="Judge Glock" userId="483a0371-0a51-4ec7-b0f2-2b314a27fcb1" providerId="ADAL" clId="{ECA39CB9-24A6-4720-B44A-CAA02F5DB519}" dt="2023-06-11T15:19:34.771" v="661"/>
          <ac:spMkLst>
            <pc:docMk/>
            <pc:sldMk cId="872282846" sldId="257"/>
            <ac:spMk id="3" creationId="{00DBCA65-E75F-A5F1-96EE-20CE15C13076}"/>
          </ac:spMkLst>
        </pc:spChg>
        <pc:picChg chg="add mod">
          <ac:chgData name="Judge Glock" userId="483a0371-0a51-4ec7-b0f2-2b314a27fcb1" providerId="ADAL" clId="{ECA39CB9-24A6-4720-B44A-CAA02F5DB519}" dt="2023-06-11T15:19:57.124" v="668" actId="1076"/>
          <ac:picMkLst>
            <pc:docMk/>
            <pc:sldMk cId="872282846" sldId="257"/>
            <ac:picMk id="5" creationId="{B6E9E5A2-ABFE-BDA4-C862-EF781BA7F745}"/>
          </ac:picMkLst>
        </pc:picChg>
        <pc:picChg chg="del">
          <ac:chgData name="Judge Glock" userId="483a0371-0a51-4ec7-b0f2-2b314a27fcb1" providerId="ADAL" clId="{ECA39CB9-24A6-4720-B44A-CAA02F5DB519}" dt="2023-06-11T15:19:32.252" v="660" actId="478"/>
          <ac:picMkLst>
            <pc:docMk/>
            <pc:sldMk cId="872282846" sldId="257"/>
            <ac:picMk id="1026" creationId="{907B0A8F-8409-66ED-E69F-6EA449FFB96D}"/>
          </ac:picMkLst>
        </pc:picChg>
      </pc:sldChg>
      <pc:sldChg chg="addSp delSp modSp mod ord">
        <pc:chgData name="Judge Glock" userId="483a0371-0a51-4ec7-b0f2-2b314a27fcb1" providerId="ADAL" clId="{ECA39CB9-24A6-4720-B44A-CAA02F5DB519}" dt="2023-06-12T16:22:46.730" v="907"/>
        <pc:sldMkLst>
          <pc:docMk/>
          <pc:sldMk cId="1495541468" sldId="258"/>
        </pc:sldMkLst>
        <pc:spChg chg="del">
          <ac:chgData name="Judge Glock" userId="483a0371-0a51-4ec7-b0f2-2b314a27fcb1" providerId="ADAL" clId="{ECA39CB9-24A6-4720-B44A-CAA02F5DB519}" dt="2023-06-12T16:21:00.910" v="891"/>
          <ac:spMkLst>
            <pc:docMk/>
            <pc:sldMk cId="1495541468" sldId="258"/>
            <ac:spMk id="3" creationId="{0794E08E-58CF-4600-AED4-6D5E71714900}"/>
          </ac:spMkLst>
        </pc:spChg>
        <pc:spChg chg="add del mod">
          <ac:chgData name="Judge Glock" userId="483a0371-0a51-4ec7-b0f2-2b314a27fcb1" providerId="ADAL" clId="{ECA39CB9-24A6-4720-B44A-CAA02F5DB519}" dt="2023-06-12T16:22:37.637" v="899"/>
          <ac:spMkLst>
            <pc:docMk/>
            <pc:sldMk cId="1495541468" sldId="258"/>
            <ac:spMk id="8" creationId="{81A73F03-9995-B528-908F-262BBBC8A2AB}"/>
          </ac:spMkLst>
        </pc:spChg>
        <pc:picChg chg="del">
          <ac:chgData name="Judge Glock" userId="483a0371-0a51-4ec7-b0f2-2b314a27fcb1" providerId="ADAL" clId="{ECA39CB9-24A6-4720-B44A-CAA02F5DB519}" dt="2023-06-11T15:05:58.760" v="23"/>
          <ac:picMkLst>
            <pc:docMk/>
            <pc:sldMk cId="1495541468" sldId="258"/>
            <ac:picMk id="4" creationId="{2B638B9B-8432-FE35-815A-7FA7E595A6BA}"/>
          </ac:picMkLst>
        </pc:picChg>
        <pc:picChg chg="add del mod">
          <ac:chgData name="Judge Glock" userId="483a0371-0a51-4ec7-b0f2-2b314a27fcb1" providerId="ADAL" clId="{ECA39CB9-24A6-4720-B44A-CAA02F5DB519}" dt="2023-06-12T16:22:35.557" v="898" actId="478"/>
          <ac:picMkLst>
            <pc:docMk/>
            <pc:sldMk cId="1495541468" sldId="258"/>
            <ac:picMk id="6" creationId="{0B250FA7-F401-BC29-89A8-392546438E35}"/>
          </ac:picMkLst>
        </pc:picChg>
        <pc:picChg chg="add mod">
          <ac:chgData name="Judge Glock" userId="483a0371-0a51-4ec7-b0f2-2b314a27fcb1" providerId="ADAL" clId="{ECA39CB9-24A6-4720-B44A-CAA02F5DB519}" dt="2023-06-12T16:22:44.806" v="905" actId="1076"/>
          <ac:picMkLst>
            <pc:docMk/>
            <pc:sldMk cId="1495541468" sldId="258"/>
            <ac:picMk id="10" creationId="{E0562774-31AB-F17E-AF65-1AA1C0BF4F32}"/>
          </ac:picMkLst>
        </pc:picChg>
        <pc:picChg chg="del">
          <ac:chgData name="Judge Glock" userId="483a0371-0a51-4ec7-b0f2-2b314a27fcb1" providerId="ADAL" clId="{ECA39CB9-24A6-4720-B44A-CAA02F5DB519}" dt="2023-06-12T16:20:52.670" v="890" actId="478"/>
          <ac:picMkLst>
            <pc:docMk/>
            <pc:sldMk cId="1495541468" sldId="258"/>
            <ac:picMk id="2050" creationId="{5AE8AF18-176A-EFF8-97DB-25C7218BA250}"/>
          </ac:picMkLst>
        </pc:picChg>
      </pc:sldChg>
      <pc:sldChg chg="modSp mod ord">
        <pc:chgData name="Judge Glock" userId="483a0371-0a51-4ec7-b0f2-2b314a27fcb1" providerId="ADAL" clId="{ECA39CB9-24A6-4720-B44A-CAA02F5DB519}" dt="2023-06-13T01:35:09.360" v="2195" actId="20577"/>
        <pc:sldMkLst>
          <pc:docMk/>
          <pc:sldMk cId="3060296194" sldId="259"/>
        </pc:sldMkLst>
        <pc:spChg chg="mod">
          <ac:chgData name="Judge Glock" userId="483a0371-0a51-4ec7-b0f2-2b314a27fcb1" providerId="ADAL" clId="{ECA39CB9-24A6-4720-B44A-CAA02F5DB519}" dt="2023-06-13T01:34:48.667" v="2193" actId="20577"/>
          <ac:spMkLst>
            <pc:docMk/>
            <pc:sldMk cId="3060296194" sldId="259"/>
            <ac:spMk id="2" creationId="{C5FF0BA2-EE6F-B26D-61EA-C3D0AC625FE7}"/>
          </ac:spMkLst>
        </pc:spChg>
        <pc:spChg chg="mod">
          <ac:chgData name="Judge Glock" userId="483a0371-0a51-4ec7-b0f2-2b314a27fcb1" providerId="ADAL" clId="{ECA39CB9-24A6-4720-B44A-CAA02F5DB519}" dt="2023-06-13T01:35:09.360" v="2195" actId="20577"/>
          <ac:spMkLst>
            <pc:docMk/>
            <pc:sldMk cId="3060296194" sldId="259"/>
            <ac:spMk id="3" creationId="{7F03FFDF-6ED3-6641-435A-44CF1097A81C}"/>
          </ac:spMkLst>
        </pc:spChg>
      </pc:sldChg>
      <pc:sldChg chg="modSp mod">
        <pc:chgData name="Judge Glock" userId="483a0371-0a51-4ec7-b0f2-2b314a27fcb1" providerId="ADAL" clId="{ECA39CB9-24A6-4720-B44A-CAA02F5DB519}" dt="2023-06-13T01:37:46.509" v="2236" actId="20577"/>
        <pc:sldMkLst>
          <pc:docMk/>
          <pc:sldMk cId="4142891294" sldId="261"/>
        </pc:sldMkLst>
        <pc:spChg chg="mod">
          <ac:chgData name="Judge Glock" userId="483a0371-0a51-4ec7-b0f2-2b314a27fcb1" providerId="ADAL" clId="{ECA39CB9-24A6-4720-B44A-CAA02F5DB519}" dt="2023-06-13T01:37:46.509" v="2236" actId="20577"/>
          <ac:spMkLst>
            <pc:docMk/>
            <pc:sldMk cId="4142891294" sldId="261"/>
            <ac:spMk id="3" creationId="{8F42935E-A3B3-7986-A5A5-CE2E4EC021BD}"/>
          </ac:spMkLst>
        </pc:spChg>
      </pc:sldChg>
      <pc:sldChg chg="ord">
        <pc:chgData name="Judge Glock" userId="483a0371-0a51-4ec7-b0f2-2b314a27fcb1" providerId="ADAL" clId="{ECA39CB9-24A6-4720-B44A-CAA02F5DB519}" dt="2023-06-12T16:37:53.915" v="1270"/>
        <pc:sldMkLst>
          <pc:docMk/>
          <pc:sldMk cId="1963642380" sldId="262"/>
        </pc:sldMkLst>
      </pc:sldChg>
      <pc:sldChg chg="ord">
        <pc:chgData name="Judge Glock" userId="483a0371-0a51-4ec7-b0f2-2b314a27fcb1" providerId="ADAL" clId="{ECA39CB9-24A6-4720-B44A-CAA02F5DB519}" dt="2023-06-12T16:32:54.256" v="948"/>
        <pc:sldMkLst>
          <pc:docMk/>
          <pc:sldMk cId="1728266930" sldId="263"/>
        </pc:sldMkLst>
      </pc:sldChg>
      <pc:sldChg chg="ord">
        <pc:chgData name="Judge Glock" userId="483a0371-0a51-4ec7-b0f2-2b314a27fcb1" providerId="ADAL" clId="{ECA39CB9-24A6-4720-B44A-CAA02F5DB519}" dt="2023-06-12T16:33:16.385" v="952"/>
        <pc:sldMkLst>
          <pc:docMk/>
          <pc:sldMk cId="222407690" sldId="264"/>
        </pc:sldMkLst>
      </pc:sldChg>
      <pc:sldChg chg="ord">
        <pc:chgData name="Judge Glock" userId="483a0371-0a51-4ec7-b0f2-2b314a27fcb1" providerId="ADAL" clId="{ECA39CB9-24A6-4720-B44A-CAA02F5DB519}" dt="2023-06-12T16:35:33.481" v="1096"/>
        <pc:sldMkLst>
          <pc:docMk/>
          <pc:sldMk cId="4212687419" sldId="265"/>
        </pc:sldMkLst>
      </pc:sldChg>
      <pc:sldChg chg="ord">
        <pc:chgData name="Judge Glock" userId="483a0371-0a51-4ec7-b0f2-2b314a27fcb1" providerId="ADAL" clId="{ECA39CB9-24A6-4720-B44A-CAA02F5DB519}" dt="2023-06-12T16:33:23.006" v="954"/>
        <pc:sldMkLst>
          <pc:docMk/>
          <pc:sldMk cId="3214584756" sldId="266"/>
        </pc:sldMkLst>
      </pc:sldChg>
      <pc:sldChg chg="modSp mod ord">
        <pc:chgData name="Judge Glock" userId="483a0371-0a51-4ec7-b0f2-2b314a27fcb1" providerId="ADAL" clId="{ECA39CB9-24A6-4720-B44A-CAA02F5DB519}" dt="2023-06-12T16:36:44.755" v="1198" actId="12"/>
        <pc:sldMkLst>
          <pc:docMk/>
          <pc:sldMk cId="2822302236" sldId="267"/>
        </pc:sldMkLst>
        <pc:spChg chg="mod">
          <ac:chgData name="Judge Glock" userId="483a0371-0a51-4ec7-b0f2-2b314a27fcb1" providerId="ADAL" clId="{ECA39CB9-24A6-4720-B44A-CAA02F5DB519}" dt="2023-06-12T16:36:44.755" v="1198" actId="12"/>
          <ac:spMkLst>
            <pc:docMk/>
            <pc:sldMk cId="2822302236" sldId="267"/>
            <ac:spMk id="2" creationId="{1313B6BD-36C2-8AF1-AA2C-558AD2BFB58B}"/>
          </ac:spMkLst>
        </pc:spChg>
      </pc:sldChg>
      <pc:sldChg chg="ord">
        <pc:chgData name="Judge Glock" userId="483a0371-0a51-4ec7-b0f2-2b314a27fcb1" providerId="ADAL" clId="{ECA39CB9-24A6-4720-B44A-CAA02F5DB519}" dt="2023-06-12T16:31:49.755" v="944"/>
        <pc:sldMkLst>
          <pc:docMk/>
          <pc:sldMk cId="3202980666" sldId="268"/>
        </pc:sldMkLst>
      </pc:sldChg>
      <pc:sldChg chg="del">
        <pc:chgData name="Judge Glock" userId="483a0371-0a51-4ec7-b0f2-2b314a27fcb1" providerId="ADAL" clId="{ECA39CB9-24A6-4720-B44A-CAA02F5DB519}" dt="2023-06-12T16:33:32.003" v="957" actId="2696"/>
        <pc:sldMkLst>
          <pc:docMk/>
          <pc:sldMk cId="2945483669" sldId="269"/>
        </pc:sldMkLst>
      </pc:sldChg>
      <pc:sldChg chg="modSp mod ord">
        <pc:chgData name="Judge Glock" userId="483a0371-0a51-4ec7-b0f2-2b314a27fcb1" providerId="ADAL" clId="{ECA39CB9-24A6-4720-B44A-CAA02F5DB519}" dt="2023-06-12T17:00:40.915" v="1307" actId="20577"/>
        <pc:sldMkLst>
          <pc:docMk/>
          <pc:sldMk cId="3419032572" sldId="270"/>
        </pc:sldMkLst>
        <pc:spChg chg="mod">
          <ac:chgData name="Judge Glock" userId="483a0371-0a51-4ec7-b0f2-2b314a27fcb1" providerId="ADAL" clId="{ECA39CB9-24A6-4720-B44A-CAA02F5DB519}" dt="2023-06-12T17:00:40.915" v="1307" actId="20577"/>
          <ac:spMkLst>
            <pc:docMk/>
            <pc:sldMk cId="3419032572" sldId="270"/>
            <ac:spMk id="3" creationId="{62AF10E3-2816-AD36-6669-3012A0C74AB9}"/>
          </ac:spMkLst>
        </pc:spChg>
      </pc:sldChg>
      <pc:sldChg chg="modSp mod ord">
        <pc:chgData name="Judge Glock" userId="483a0371-0a51-4ec7-b0f2-2b314a27fcb1" providerId="ADAL" clId="{ECA39CB9-24A6-4720-B44A-CAA02F5DB519}" dt="2023-06-12T17:00:47.344" v="1309" actId="27636"/>
        <pc:sldMkLst>
          <pc:docMk/>
          <pc:sldMk cId="53003363" sldId="271"/>
        </pc:sldMkLst>
        <pc:spChg chg="mod">
          <ac:chgData name="Judge Glock" userId="483a0371-0a51-4ec7-b0f2-2b314a27fcb1" providerId="ADAL" clId="{ECA39CB9-24A6-4720-B44A-CAA02F5DB519}" dt="2023-06-12T17:00:47.344" v="1309" actId="27636"/>
          <ac:spMkLst>
            <pc:docMk/>
            <pc:sldMk cId="53003363" sldId="271"/>
            <ac:spMk id="3" creationId="{23D4C916-E9EB-4056-273A-5D0C3B8455D6}"/>
          </ac:spMkLst>
        </pc:spChg>
      </pc:sldChg>
      <pc:sldChg chg="modSp mod ord">
        <pc:chgData name="Judge Glock" userId="483a0371-0a51-4ec7-b0f2-2b314a27fcb1" providerId="ADAL" clId="{ECA39CB9-24A6-4720-B44A-CAA02F5DB519}" dt="2023-06-12T16:37:23.264" v="1266" actId="20577"/>
        <pc:sldMkLst>
          <pc:docMk/>
          <pc:sldMk cId="2128196427" sldId="272"/>
        </pc:sldMkLst>
        <pc:spChg chg="mod">
          <ac:chgData name="Judge Glock" userId="483a0371-0a51-4ec7-b0f2-2b314a27fcb1" providerId="ADAL" clId="{ECA39CB9-24A6-4720-B44A-CAA02F5DB519}" dt="2023-06-12T16:36:57.629" v="1222" actId="20577"/>
          <ac:spMkLst>
            <pc:docMk/>
            <pc:sldMk cId="2128196427" sldId="272"/>
            <ac:spMk id="2" creationId="{577E97BB-7267-B62F-216D-D9AACB7A6EA8}"/>
          </ac:spMkLst>
        </pc:spChg>
        <pc:spChg chg="mod">
          <ac:chgData name="Judge Glock" userId="483a0371-0a51-4ec7-b0f2-2b314a27fcb1" providerId="ADAL" clId="{ECA39CB9-24A6-4720-B44A-CAA02F5DB519}" dt="2023-06-12T16:37:23.264" v="1266" actId="20577"/>
          <ac:spMkLst>
            <pc:docMk/>
            <pc:sldMk cId="2128196427" sldId="272"/>
            <ac:spMk id="3" creationId="{7FCA2381-A4DC-1C4E-5116-2191178B1626}"/>
          </ac:spMkLst>
        </pc:spChg>
      </pc:sldChg>
      <pc:sldChg chg="modSp mod ord">
        <pc:chgData name="Judge Glock" userId="483a0371-0a51-4ec7-b0f2-2b314a27fcb1" providerId="ADAL" clId="{ECA39CB9-24A6-4720-B44A-CAA02F5DB519}" dt="2023-06-13T01:37:23.563" v="2209" actId="20577"/>
        <pc:sldMkLst>
          <pc:docMk/>
          <pc:sldMk cId="130791030" sldId="273"/>
        </pc:sldMkLst>
        <pc:spChg chg="mod">
          <ac:chgData name="Judge Glock" userId="483a0371-0a51-4ec7-b0f2-2b314a27fcb1" providerId="ADAL" clId="{ECA39CB9-24A6-4720-B44A-CAA02F5DB519}" dt="2023-06-13T01:37:23.563" v="2209" actId="20577"/>
          <ac:spMkLst>
            <pc:docMk/>
            <pc:sldMk cId="130791030" sldId="273"/>
            <ac:spMk id="3" creationId="{80442044-9EAA-953C-9AE7-3FCB3E883164}"/>
          </ac:spMkLst>
        </pc:spChg>
      </pc:sldChg>
      <pc:sldChg chg="modSp new del mod">
        <pc:chgData name="Judge Glock" userId="483a0371-0a51-4ec7-b0f2-2b314a27fcb1" providerId="ADAL" clId="{ECA39CB9-24A6-4720-B44A-CAA02F5DB519}" dt="2023-06-12T16:29:10.063" v="931" actId="47"/>
        <pc:sldMkLst>
          <pc:docMk/>
          <pc:sldMk cId="4080034318" sldId="274"/>
        </pc:sldMkLst>
        <pc:spChg chg="mod">
          <ac:chgData name="Judge Glock" userId="483a0371-0a51-4ec7-b0f2-2b314a27fcb1" providerId="ADAL" clId="{ECA39CB9-24A6-4720-B44A-CAA02F5DB519}" dt="2023-06-11T15:06:56.396" v="106" actId="20577"/>
          <ac:spMkLst>
            <pc:docMk/>
            <pc:sldMk cId="4080034318" sldId="274"/>
            <ac:spMk id="2" creationId="{9BD13F9C-BC01-0B65-055E-974DBE8950CD}"/>
          </ac:spMkLst>
        </pc:spChg>
        <pc:spChg chg="mod">
          <ac:chgData name="Judge Glock" userId="483a0371-0a51-4ec7-b0f2-2b314a27fcb1" providerId="ADAL" clId="{ECA39CB9-24A6-4720-B44A-CAA02F5DB519}" dt="2023-06-11T15:06:34.483" v="59" actId="20577"/>
          <ac:spMkLst>
            <pc:docMk/>
            <pc:sldMk cId="4080034318" sldId="274"/>
            <ac:spMk id="3" creationId="{C38D04B6-C0F1-E476-AEAC-D1A707341300}"/>
          </ac:spMkLst>
        </pc:spChg>
      </pc:sldChg>
      <pc:sldChg chg="modSp new mod">
        <pc:chgData name="Judge Glock" userId="483a0371-0a51-4ec7-b0f2-2b314a27fcb1" providerId="ADAL" clId="{ECA39CB9-24A6-4720-B44A-CAA02F5DB519}" dt="2023-06-14T23:30:02.471" v="2265" actId="20577"/>
        <pc:sldMkLst>
          <pc:docMk/>
          <pc:sldMk cId="2251595625" sldId="275"/>
        </pc:sldMkLst>
        <pc:spChg chg="mod">
          <ac:chgData name="Judge Glock" userId="483a0371-0a51-4ec7-b0f2-2b314a27fcb1" providerId="ADAL" clId="{ECA39CB9-24A6-4720-B44A-CAA02F5DB519}" dt="2023-06-11T15:08:19.258" v="118" actId="20577"/>
          <ac:spMkLst>
            <pc:docMk/>
            <pc:sldMk cId="2251595625" sldId="275"/>
            <ac:spMk id="2" creationId="{EB050CDF-A4BE-4CCD-11EA-C921D1749B10}"/>
          </ac:spMkLst>
        </pc:spChg>
        <pc:spChg chg="mod">
          <ac:chgData name="Judge Glock" userId="483a0371-0a51-4ec7-b0f2-2b314a27fcb1" providerId="ADAL" clId="{ECA39CB9-24A6-4720-B44A-CAA02F5DB519}" dt="2023-06-14T23:30:02.471" v="2265" actId="20577"/>
          <ac:spMkLst>
            <pc:docMk/>
            <pc:sldMk cId="2251595625" sldId="275"/>
            <ac:spMk id="3" creationId="{8D7A39AD-BBB9-FF2A-7129-0A027CE36C61}"/>
          </ac:spMkLst>
        </pc:spChg>
      </pc:sldChg>
      <pc:sldChg chg="modSp new del mod">
        <pc:chgData name="Judge Glock" userId="483a0371-0a51-4ec7-b0f2-2b314a27fcb1" providerId="ADAL" clId="{ECA39CB9-24A6-4720-B44A-CAA02F5DB519}" dt="2023-06-12T16:34:34.348" v="1094" actId="47"/>
        <pc:sldMkLst>
          <pc:docMk/>
          <pc:sldMk cId="1021761674" sldId="276"/>
        </pc:sldMkLst>
        <pc:spChg chg="mod">
          <ac:chgData name="Judge Glock" userId="483a0371-0a51-4ec7-b0f2-2b314a27fcb1" providerId="ADAL" clId="{ECA39CB9-24A6-4720-B44A-CAA02F5DB519}" dt="2023-06-11T15:14:25.712" v="658" actId="20577"/>
          <ac:spMkLst>
            <pc:docMk/>
            <pc:sldMk cId="1021761674" sldId="276"/>
            <ac:spMk id="2" creationId="{DA30AEEA-F567-ABB2-FE95-F3DE3F70F6FF}"/>
          </ac:spMkLst>
        </pc:spChg>
      </pc:sldChg>
      <pc:sldChg chg="new del">
        <pc:chgData name="Judge Glock" userId="483a0371-0a51-4ec7-b0f2-2b314a27fcb1" providerId="ADAL" clId="{ECA39CB9-24A6-4720-B44A-CAA02F5DB519}" dt="2023-06-12T16:34:32.790" v="1093" actId="47"/>
        <pc:sldMkLst>
          <pc:docMk/>
          <pc:sldMk cId="900028034" sldId="277"/>
        </pc:sldMkLst>
      </pc:sldChg>
      <pc:sldChg chg="addSp delSp modSp new mod ord">
        <pc:chgData name="Judge Glock" userId="483a0371-0a51-4ec7-b0f2-2b314a27fcb1" providerId="ADAL" clId="{ECA39CB9-24A6-4720-B44A-CAA02F5DB519}" dt="2023-06-12T16:35:52.377" v="1100"/>
        <pc:sldMkLst>
          <pc:docMk/>
          <pc:sldMk cId="3216094090" sldId="278"/>
        </pc:sldMkLst>
        <pc:spChg chg="del">
          <ac:chgData name="Judge Glock" userId="483a0371-0a51-4ec7-b0f2-2b314a27fcb1" providerId="ADAL" clId="{ECA39CB9-24A6-4720-B44A-CAA02F5DB519}" dt="2023-06-11T15:55:13.081" v="739"/>
          <ac:spMkLst>
            <pc:docMk/>
            <pc:sldMk cId="3216094090" sldId="278"/>
            <ac:spMk id="3" creationId="{F5448AA3-12E3-4645-ED6C-2A3F5DCCABDC}"/>
          </ac:spMkLst>
        </pc:spChg>
        <pc:picChg chg="add mod">
          <ac:chgData name="Judge Glock" userId="483a0371-0a51-4ec7-b0f2-2b314a27fcb1" providerId="ADAL" clId="{ECA39CB9-24A6-4720-B44A-CAA02F5DB519}" dt="2023-06-12T16:23:00.072" v="911" actId="1076"/>
          <ac:picMkLst>
            <pc:docMk/>
            <pc:sldMk cId="3216094090" sldId="278"/>
            <ac:picMk id="5" creationId="{2A2312F3-A471-BA98-9267-36A030ADF2C7}"/>
          </ac:picMkLst>
        </pc:picChg>
      </pc:sldChg>
      <pc:sldChg chg="addSp delSp modSp new mod">
        <pc:chgData name="Judge Glock" userId="483a0371-0a51-4ec7-b0f2-2b314a27fcb1" providerId="ADAL" clId="{ECA39CB9-24A6-4720-B44A-CAA02F5DB519}" dt="2023-06-12T17:09:26.181" v="1379" actId="20577"/>
        <pc:sldMkLst>
          <pc:docMk/>
          <pc:sldMk cId="96023281" sldId="279"/>
        </pc:sldMkLst>
        <pc:spChg chg="mod">
          <ac:chgData name="Judge Glock" userId="483a0371-0a51-4ec7-b0f2-2b314a27fcb1" providerId="ADAL" clId="{ECA39CB9-24A6-4720-B44A-CAA02F5DB519}" dt="2023-06-12T17:09:26.181" v="1379" actId="20577"/>
          <ac:spMkLst>
            <pc:docMk/>
            <pc:sldMk cId="96023281" sldId="279"/>
            <ac:spMk id="2" creationId="{7FC7FE35-FDF2-EA5A-6EB0-C1A1A1A2F24F}"/>
          </ac:spMkLst>
        </pc:spChg>
        <pc:spChg chg="del">
          <ac:chgData name="Judge Glock" userId="483a0371-0a51-4ec7-b0f2-2b314a27fcb1" providerId="ADAL" clId="{ECA39CB9-24A6-4720-B44A-CAA02F5DB519}" dt="2023-06-12T17:06:10.182" v="1311"/>
          <ac:spMkLst>
            <pc:docMk/>
            <pc:sldMk cId="96023281" sldId="279"/>
            <ac:spMk id="3" creationId="{93AE9B54-6D69-74EE-27C5-AAEEC01E068E}"/>
          </ac:spMkLst>
        </pc:spChg>
        <pc:picChg chg="add mod">
          <ac:chgData name="Judge Glock" userId="483a0371-0a51-4ec7-b0f2-2b314a27fcb1" providerId="ADAL" clId="{ECA39CB9-24A6-4720-B44A-CAA02F5DB519}" dt="2023-06-12T17:09:17.562" v="1357" actId="1076"/>
          <ac:picMkLst>
            <pc:docMk/>
            <pc:sldMk cId="96023281" sldId="279"/>
            <ac:picMk id="5" creationId="{EB14F47A-3B9E-CEAE-D513-368A395FD360}"/>
          </ac:picMkLst>
        </pc:picChg>
        <pc:picChg chg="add mod">
          <ac:chgData name="Judge Glock" userId="483a0371-0a51-4ec7-b0f2-2b314a27fcb1" providerId="ADAL" clId="{ECA39CB9-24A6-4720-B44A-CAA02F5DB519}" dt="2023-06-12T17:09:14.926" v="1356" actId="1076"/>
          <ac:picMkLst>
            <pc:docMk/>
            <pc:sldMk cId="96023281" sldId="279"/>
            <ac:picMk id="7" creationId="{D70D4473-30EA-D10D-42ED-0D7F769F3B44}"/>
          </ac:picMkLst>
        </pc:picChg>
      </pc:sldChg>
      <pc:sldChg chg="addSp modSp new mod">
        <pc:chgData name="Judge Glock" userId="483a0371-0a51-4ec7-b0f2-2b314a27fcb1" providerId="ADAL" clId="{ECA39CB9-24A6-4720-B44A-CAA02F5DB519}" dt="2023-06-13T01:30:53.506" v="1732" actId="1076"/>
        <pc:sldMkLst>
          <pc:docMk/>
          <pc:sldMk cId="815671105" sldId="280"/>
        </pc:sldMkLst>
        <pc:spChg chg="mod">
          <ac:chgData name="Judge Glock" userId="483a0371-0a51-4ec7-b0f2-2b314a27fcb1" providerId="ADAL" clId="{ECA39CB9-24A6-4720-B44A-CAA02F5DB519}" dt="2023-06-13T01:22:52.359" v="1584" actId="20577"/>
          <ac:spMkLst>
            <pc:docMk/>
            <pc:sldMk cId="815671105" sldId="280"/>
            <ac:spMk id="2" creationId="{64331B6B-B21D-ACD8-6156-F8838A9435B6}"/>
          </ac:spMkLst>
        </pc:spChg>
        <pc:picChg chg="add mod">
          <ac:chgData name="Judge Glock" userId="483a0371-0a51-4ec7-b0f2-2b314a27fcb1" providerId="ADAL" clId="{ECA39CB9-24A6-4720-B44A-CAA02F5DB519}" dt="2023-06-13T01:30:53.506" v="1732" actId="1076"/>
          <ac:picMkLst>
            <pc:docMk/>
            <pc:sldMk cId="815671105" sldId="280"/>
            <ac:picMk id="4" creationId="{91D299FC-4632-9716-4B84-9C0592035B8C}"/>
          </ac:picMkLst>
        </pc:picChg>
      </pc:sldChg>
      <pc:sldChg chg="new del ord">
        <pc:chgData name="Judge Glock" userId="483a0371-0a51-4ec7-b0f2-2b314a27fcb1" providerId="ADAL" clId="{ECA39CB9-24A6-4720-B44A-CAA02F5DB519}" dt="2023-06-13T01:30:42.450" v="1729" actId="2696"/>
        <pc:sldMkLst>
          <pc:docMk/>
          <pc:sldMk cId="3614589691" sldId="281"/>
        </pc:sldMkLst>
      </pc:sldChg>
      <pc:sldChg chg="addSp delSp modSp new mod">
        <pc:chgData name="Judge Glock" userId="483a0371-0a51-4ec7-b0f2-2b314a27fcb1" providerId="ADAL" clId="{ECA39CB9-24A6-4720-B44A-CAA02F5DB519}" dt="2023-06-13T01:28:43.777" v="1596" actId="1076"/>
        <pc:sldMkLst>
          <pc:docMk/>
          <pc:sldMk cId="2760067303" sldId="282"/>
        </pc:sldMkLst>
        <pc:spChg chg="del">
          <ac:chgData name="Judge Glock" userId="483a0371-0a51-4ec7-b0f2-2b314a27fcb1" providerId="ADAL" clId="{ECA39CB9-24A6-4720-B44A-CAA02F5DB519}" dt="2023-06-13T01:28:37.701" v="1592"/>
          <ac:spMkLst>
            <pc:docMk/>
            <pc:sldMk cId="2760067303" sldId="282"/>
            <ac:spMk id="3" creationId="{AD20E9E9-97BE-78E4-4513-44A19F1DC964}"/>
          </ac:spMkLst>
        </pc:spChg>
        <pc:picChg chg="add mod">
          <ac:chgData name="Judge Glock" userId="483a0371-0a51-4ec7-b0f2-2b314a27fcb1" providerId="ADAL" clId="{ECA39CB9-24A6-4720-B44A-CAA02F5DB519}" dt="2023-06-13T01:28:43.777" v="1596" actId="1076"/>
          <ac:picMkLst>
            <pc:docMk/>
            <pc:sldMk cId="2760067303" sldId="282"/>
            <ac:picMk id="5" creationId="{75B09204-56D6-D612-7974-9C5A3224D45D}"/>
          </ac:picMkLst>
        </pc:picChg>
      </pc:sldChg>
      <pc:sldChg chg="modSp new mod">
        <pc:chgData name="Judge Glock" userId="483a0371-0a51-4ec7-b0f2-2b314a27fcb1" providerId="ADAL" clId="{ECA39CB9-24A6-4720-B44A-CAA02F5DB519}" dt="2023-06-13T01:32:32.686" v="2192" actId="20577"/>
        <pc:sldMkLst>
          <pc:docMk/>
          <pc:sldMk cId="2896254326" sldId="283"/>
        </pc:sldMkLst>
        <pc:spChg chg="mod">
          <ac:chgData name="Judge Glock" userId="483a0371-0a51-4ec7-b0f2-2b314a27fcb1" providerId="ADAL" clId="{ECA39CB9-24A6-4720-B44A-CAA02F5DB519}" dt="2023-06-13T01:32:32.686" v="2192" actId="20577"/>
          <ac:spMkLst>
            <pc:docMk/>
            <pc:sldMk cId="2896254326" sldId="283"/>
            <ac:spMk id="2" creationId="{9DD0DF46-6ED4-7250-A3E6-89569A17DA5A}"/>
          </ac:spMkLst>
        </pc:spChg>
        <pc:spChg chg="mod">
          <ac:chgData name="Judge Glock" userId="483a0371-0a51-4ec7-b0f2-2b314a27fcb1" providerId="ADAL" clId="{ECA39CB9-24A6-4720-B44A-CAA02F5DB519}" dt="2023-06-13T01:32:21.279" v="2139" actId="20577"/>
          <ac:spMkLst>
            <pc:docMk/>
            <pc:sldMk cId="2896254326" sldId="283"/>
            <ac:spMk id="3" creationId="{9525DBAB-8703-16F8-BAE1-81E5F4C622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5F26-49D2-0435-890E-AA738B330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A0E2F-FC70-44B6-CBB8-EFA4E7CA4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C356D7-DF35-368F-E8AE-23F86D3EF4BC}"/>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2CDC4FC1-8F17-7DFD-A976-B2587DA3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A13D6-4A28-54D1-54E0-8D97F5FE50BB}"/>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69620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4075-A9E6-8D95-6378-A8EC9628F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0058C-292B-EF15-3053-1A2F8A366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CC04-4646-2C8E-11EA-46D763F0DE1D}"/>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DECF01CF-07CC-46FA-7E75-4F5C1871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28055-0778-2B5C-42CC-38A203A142E8}"/>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34709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F22E6-490C-6DD6-E33B-54463E514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A913C-49A1-1506-4D22-26B2AF2A33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76558-3239-4B95-3498-E26D943667B1}"/>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9E3E4137-1DC4-E90A-3852-24AD73AF9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F3D59-72C5-A324-DAE1-213CC7CFD2C3}"/>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9355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6126-85B5-1065-4184-8BD13A467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B23EC-60AB-54BC-8BF9-1466FBCFC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5E27E-B09C-B97B-EA4B-F81F08A73D0D}"/>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DE097640-C6D6-6E9B-3BB7-E2A58EEF8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3C47B-1458-C7F0-AD4A-4D75FCBD0B30}"/>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33202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E659-6D06-2416-945B-7BD764336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8F22D-5DB4-2EF0-F970-11BDEC695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AE132-A10A-1785-1EE4-15B8AA59FA43}"/>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F5D8523C-E135-6254-11D9-1DB464057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AA543-3FBF-F7C4-3F0E-C61E98C67C3F}"/>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366361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585D-8E19-76DB-C9D0-B5C956FD1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78E45-C00D-5491-A07A-4C575439D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2CAD66-0FB7-E387-4D7C-084EA42E7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99D7C8-ACA7-98F9-DFB4-14888D0B52C4}"/>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6" name="Footer Placeholder 5">
            <a:extLst>
              <a:ext uri="{FF2B5EF4-FFF2-40B4-BE49-F238E27FC236}">
                <a16:creationId xmlns:a16="http://schemas.microsoft.com/office/drawing/2014/main" id="{0F28390B-363F-D3F7-4594-F019D0C61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83767-2267-44A2-DAFD-0119F8131A31}"/>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77587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3F0B-35FD-B7BC-D080-4BA5239D5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16B57-B521-DD32-AB6F-580582023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4EB40-5701-441D-4A74-9CCC5D8BA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4192B-5127-9FC0-7F38-B1CEB1143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8895F4-64A7-9509-240C-14BBC2FB6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EE88F-28BD-7201-6712-9DD2D1E4A8D1}"/>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8" name="Footer Placeholder 7">
            <a:extLst>
              <a:ext uri="{FF2B5EF4-FFF2-40B4-BE49-F238E27FC236}">
                <a16:creationId xmlns:a16="http://schemas.microsoft.com/office/drawing/2014/main" id="{8FF6FE62-5EF9-B999-5F37-0D064C45C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480089-C971-0538-EF33-5913299F985A}"/>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133349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B4F7-876A-5DC1-EC42-5B75D0D58C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771BC-F676-DBBD-743A-D49FEA4D88DD}"/>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4" name="Footer Placeholder 3">
            <a:extLst>
              <a:ext uri="{FF2B5EF4-FFF2-40B4-BE49-F238E27FC236}">
                <a16:creationId xmlns:a16="http://schemas.microsoft.com/office/drawing/2014/main" id="{89176E75-2C7B-AB5E-B970-82CC40BF1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BABE63-B256-6ADA-E00A-7DC1EBB5778F}"/>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332359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02437-3251-D583-D60F-41595C2364F5}"/>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3" name="Footer Placeholder 2">
            <a:extLst>
              <a:ext uri="{FF2B5EF4-FFF2-40B4-BE49-F238E27FC236}">
                <a16:creationId xmlns:a16="http://schemas.microsoft.com/office/drawing/2014/main" id="{5943EE65-3506-4F40-A699-226A7AB79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5BE64-18BA-27E8-DAA5-A5AD42149EFA}"/>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360135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BCA6-30E0-80B8-687F-DC47657A2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1F744C-ABD9-F71D-5F3E-7156A5992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AEEBD-8652-EC94-7EEE-5BC9A51A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ACD54-E938-5D68-B344-14F927241D62}"/>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6" name="Footer Placeholder 5">
            <a:extLst>
              <a:ext uri="{FF2B5EF4-FFF2-40B4-BE49-F238E27FC236}">
                <a16:creationId xmlns:a16="http://schemas.microsoft.com/office/drawing/2014/main" id="{A2C10C9A-7DA0-842E-65B6-C6C5697D2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5615E-A1F3-22CB-C116-7115037A053D}"/>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107467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0C4F-50C3-3F0F-5E17-E36B046F5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8AF896-D6AD-6AA6-A2CC-216BA4EE7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14A306-634A-2CF5-407E-622F7BDAE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97336-91C7-91CB-97D7-806D1C5B270F}"/>
              </a:ext>
            </a:extLst>
          </p:cNvPr>
          <p:cNvSpPr>
            <a:spLocks noGrp="1"/>
          </p:cNvSpPr>
          <p:nvPr>
            <p:ph type="dt" sz="half" idx="10"/>
          </p:nvPr>
        </p:nvSpPr>
        <p:spPr/>
        <p:txBody>
          <a:bodyPr/>
          <a:lstStyle/>
          <a:p>
            <a:fld id="{699FD0B3-B4D8-5A4C-A17B-86BC7E7ACA9B}" type="datetimeFigureOut">
              <a:rPr lang="en-US" smtClean="0"/>
              <a:t>6/14/2023</a:t>
            </a:fld>
            <a:endParaRPr lang="en-US"/>
          </a:p>
        </p:txBody>
      </p:sp>
      <p:sp>
        <p:nvSpPr>
          <p:cNvPr id="6" name="Footer Placeholder 5">
            <a:extLst>
              <a:ext uri="{FF2B5EF4-FFF2-40B4-BE49-F238E27FC236}">
                <a16:creationId xmlns:a16="http://schemas.microsoft.com/office/drawing/2014/main" id="{7C75703A-0EE9-DBE4-26AB-DB9C803C5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13463-3122-A62D-7AFC-8914A8B4DF39}"/>
              </a:ext>
            </a:extLst>
          </p:cNvPr>
          <p:cNvSpPr>
            <a:spLocks noGrp="1"/>
          </p:cNvSpPr>
          <p:nvPr>
            <p:ph type="sldNum" sz="quarter" idx="12"/>
          </p:nvPr>
        </p:nvSpPr>
        <p:spPr/>
        <p:txBody>
          <a:bodyPr/>
          <a:lstStyle/>
          <a:p>
            <a:fld id="{68298B0D-F4FA-914A-982A-0850DDCB301B}" type="slidenum">
              <a:rPr lang="en-US" smtClean="0"/>
              <a:t>‹#›</a:t>
            </a:fld>
            <a:endParaRPr lang="en-US"/>
          </a:p>
        </p:txBody>
      </p:sp>
    </p:spTree>
    <p:extLst>
      <p:ext uri="{BB962C8B-B14F-4D97-AF65-F5344CB8AC3E}">
        <p14:creationId xmlns:p14="http://schemas.microsoft.com/office/powerpoint/2010/main" val="16791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7E85A-0379-DFA4-5A0F-57AAA4CF4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D085D0-3CF9-54E3-4D50-44E527714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8B811-B703-332F-829F-11C120FA6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FD0B3-B4D8-5A4C-A17B-86BC7E7ACA9B}" type="datetimeFigureOut">
              <a:rPr lang="en-US" smtClean="0"/>
              <a:t>6/14/2023</a:t>
            </a:fld>
            <a:endParaRPr lang="en-US"/>
          </a:p>
        </p:txBody>
      </p:sp>
      <p:sp>
        <p:nvSpPr>
          <p:cNvPr id="5" name="Footer Placeholder 4">
            <a:extLst>
              <a:ext uri="{FF2B5EF4-FFF2-40B4-BE49-F238E27FC236}">
                <a16:creationId xmlns:a16="http://schemas.microsoft.com/office/drawing/2014/main" id="{E33148AF-031D-FD03-0FD3-87A7995DB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4D01E-1CB2-B209-7C50-1771D00DE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98B0D-F4FA-914A-982A-0850DDCB301B}" type="slidenum">
              <a:rPr lang="en-US" smtClean="0"/>
              <a:t>‹#›</a:t>
            </a:fld>
            <a:endParaRPr lang="en-US"/>
          </a:p>
        </p:txBody>
      </p:sp>
    </p:spTree>
    <p:extLst>
      <p:ext uri="{BB962C8B-B14F-4D97-AF65-F5344CB8AC3E}">
        <p14:creationId xmlns:p14="http://schemas.microsoft.com/office/powerpoint/2010/main" val="23967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76B6-AA20-F752-451E-B9E7AAF8CE70}"/>
              </a:ext>
            </a:extLst>
          </p:cNvPr>
          <p:cNvSpPr>
            <a:spLocks noGrp="1"/>
          </p:cNvSpPr>
          <p:nvPr>
            <p:ph type="ctrTitle"/>
          </p:nvPr>
        </p:nvSpPr>
        <p:spPr>
          <a:xfrm>
            <a:off x="1524000" y="319174"/>
            <a:ext cx="9144000" cy="2387600"/>
          </a:xfrm>
        </p:spPr>
        <p:txBody>
          <a:bodyPr/>
          <a:lstStyle/>
          <a:p>
            <a:r>
              <a:rPr lang="en-US" dirty="0"/>
              <a:t>Homelessness and Housing in America</a:t>
            </a:r>
          </a:p>
        </p:txBody>
      </p:sp>
      <p:sp>
        <p:nvSpPr>
          <p:cNvPr id="3" name="Subtitle 2">
            <a:extLst>
              <a:ext uri="{FF2B5EF4-FFF2-40B4-BE49-F238E27FC236}">
                <a16:creationId xmlns:a16="http://schemas.microsoft.com/office/drawing/2014/main" id="{19B7685F-ACC5-12F9-648E-8EB1A7125B81}"/>
              </a:ext>
            </a:extLst>
          </p:cNvPr>
          <p:cNvSpPr>
            <a:spLocks noGrp="1"/>
          </p:cNvSpPr>
          <p:nvPr>
            <p:ph type="subTitle" idx="1"/>
          </p:nvPr>
        </p:nvSpPr>
        <p:spPr>
          <a:xfrm>
            <a:off x="1445342" y="2569455"/>
            <a:ext cx="9144000" cy="1655762"/>
          </a:xfrm>
        </p:spPr>
        <p:txBody>
          <a:bodyPr/>
          <a:lstStyle/>
          <a:p>
            <a:r>
              <a:rPr lang="en-US" dirty="0"/>
              <a:t>Judge Glock</a:t>
            </a:r>
          </a:p>
          <a:p>
            <a:r>
              <a:rPr lang="en-US" dirty="0"/>
              <a:t>June 2023</a:t>
            </a:r>
          </a:p>
        </p:txBody>
      </p:sp>
      <p:pic>
        <p:nvPicPr>
          <p:cNvPr id="4098" name="Picture 2" descr="2022 LA County Homeless Count Postponed to Feb. 22-24 Due to COVID - Los  Angeles Sentinel | Los Angeles Sentinel | Black News">
            <a:extLst>
              <a:ext uri="{FF2B5EF4-FFF2-40B4-BE49-F238E27FC236}">
                <a16:creationId xmlns:a16="http://schemas.microsoft.com/office/drawing/2014/main" id="{3135FD25-F54F-FDC9-1FA0-FF894D843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378" y="3460664"/>
            <a:ext cx="4617243" cy="30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2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32AE-3CF3-6192-6FA1-032A554F20E2}"/>
              </a:ext>
            </a:extLst>
          </p:cNvPr>
          <p:cNvSpPr>
            <a:spLocks noGrp="1"/>
          </p:cNvSpPr>
          <p:nvPr>
            <p:ph type="title"/>
          </p:nvPr>
        </p:nvSpPr>
        <p:spPr/>
        <p:txBody>
          <a:bodyPr/>
          <a:lstStyle/>
          <a:p>
            <a:endParaRPr lang="en-US"/>
          </a:p>
        </p:txBody>
      </p:sp>
      <p:pic>
        <p:nvPicPr>
          <p:cNvPr id="5" name="Content Placeholder 4" descr="Timeline&#10;&#10;Description automatically generated with medium confidence">
            <a:extLst>
              <a:ext uri="{FF2B5EF4-FFF2-40B4-BE49-F238E27FC236}">
                <a16:creationId xmlns:a16="http://schemas.microsoft.com/office/drawing/2014/main" id="{BE8279AB-A26E-B0D3-6E06-62B4B705C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547" y="1046747"/>
            <a:ext cx="8361456" cy="5130216"/>
          </a:xfrm>
        </p:spPr>
      </p:pic>
    </p:spTree>
    <p:extLst>
      <p:ext uri="{BB962C8B-B14F-4D97-AF65-F5344CB8AC3E}">
        <p14:creationId xmlns:p14="http://schemas.microsoft.com/office/powerpoint/2010/main" val="321458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387A-C7FB-499C-5B88-F994E69E548E}"/>
              </a:ext>
            </a:extLst>
          </p:cNvPr>
          <p:cNvSpPr>
            <a:spLocks noGrp="1"/>
          </p:cNvSpPr>
          <p:nvPr>
            <p:ph type="title"/>
          </p:nvPr>
        </p:nvSpPr>
        <p:spPr>
          <a:xfrm>
            <a:off x="838200" y="6564"/>
            <a:ext cx="10515600" cy="1325563"/>
          </a:xfrm>
        </p:spPr>
        <p:txBody>
          <a:bodyPr/>
          <a:lstStyle/>
          <a:p>
            <a:r>
              <a:rPr lang="en-US" dirty="0"/>
              <a:t>Federal Policies</a:t>
            </a:r>
          </a:p>
        </p:txBody>
      </p:sp>
      <p:sp>
        <p:nvSpPr>
          <p:cNvPr id="3" name="Content Placeholder 2">
            <a:extLst>
              <a:ext uri="{FF2B5EF4-FFF2-40B4-BE49-F238E27FC236}">
                <a16:creationId xmlns:a16="http://schemas.microsoft.com/office/drawing/2014/main" id="{8F42935E-A3B3-7986-A5A5-CE2E4EC021BD}"/>
              </a:ext>
            </a:extLst>
          </p:cNvPr>
          <p:cNvSpPr>
            <a:spLocks noGrp="1"/>
          </p:cNvSpPr>
          <p:nvPr>
            <p:ph idx="1"/>
          </p:nvPr>
        </p:nvSpPr>
        <p:spPr>
          <a:xfrm>
            <a:off x="419100" y="1353665"/>
            <a:ext cx="11353800" cy="2935819"/>
          </a:xfrm>
        </p:spPr>
        <p:txBody>
          <a:bodyPr>
            <a:normAutofit lnSpcReduction="10000"/>
          </a:bodyPr>
          <a:lstStyle/>
          <a:p>
            <a:r>
              <a:rPr lang="en-US" dirty="0"/>
              <a:t>“Housing First” – since 2013, goal is to house every chronically homeless person with free/heavily subsidized house with no </a:t>
            </a:r>
            <a:r>
              <a:rPr lang="en-US"/>
              <a:t>mandated treatment</a:t>
            </a:r>
            <a:endParaRPr lang="en-US" dirty="0"/>
          </a:p>
          <a:p>
            <a:r>
              <a:rPr lang="en-US" dirty="0"/>
              <a:t>Funding given to Continuums of Care, local “cartels” as some nonprofits call them</a:t>
            </a:r>
          </a:p>
          <a:p>
            <a:r>
              <a:rPr lang="en-US" dirty="0"/>
              <a:t>Who gets priority for house? A point system, VI-SPDAT in most places – selling drugs: 1 point, losing kids to child services: 1 point, acts of violence: 1 point, etc. </a:t>
            </a:r>
          </a:p>
          <a:p>
            <a:endParaRPr lang="en-US" dirty="0"/>
          </a:p>
          <a:p>
            <a:endParaRPr lang="en-US" dirty="0"/>
          </a:p>
        </p:txBody>
      </p:sp>
      <p:pic>
        <p:nvPicPr>
          <p:cNvPr id="1028" name="Picture 4" descr="Supportive housing is affordable housing with onsite services that help formerly homeless, disabled tenants live in dignity in the community.">
            <a:extLst>
              <a:ext uri="{FF2B5EF4-FFF2-40B4-BE49-F238E27FC236}">
                <a16:creationId xmlns:a16="http://schemas.microsoft.com/office/drawing/2014/main" id="{8225EA34-4CD0-639A-25A2-64DCF0126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48" y="4036425"/>
            <a:ext cx="10276703" cy="293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9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FE35-FDF2-EA5A-6EB0-C1A1A1A2F24F}"/>
              </a:ext>
            </a:extLst>
          </p:cNvPr>
          <p:cNvSpPr>
            <a:spLocks noGrp="1"/>
          </p:cNvSpPr>
          <p:nvPr>
            <p:ph type="title"/>
          </p:nvPr>
        </p:nvSpPr>
        <p:spPr/>
        <p:txBody>
          <a:bodyPr/>
          <a:lstStyle/>
          <a:p>
            <a:r>
              <a:rPr lang="en-US" dirty="0"/>
              <a:t>Points for Abuse</a:t>
            </a:r>
          </a:p>
        </p:txBody>
      </p:sp>
      <p:pic>
        <p:nvPicPr>
          <p:cNvPr id="5" name="Content Placeholder 4" descr="A screenshot of a medical survey&#10;&#10;Description automatically generated with low confidence">
            <a:extLst>
              <a:ext uri="{FF2B5EF4-FFF2-40B4-BE49-F238E27FC236}">
                <a16:creationId xmlns:a16="http://schemas.microsoft.com/office/drawing/2014/main" id="{EB14F47A-3B9E-CEAE-D513-368A395FD360}"/>
              </a:ext>
            </a:extLst>
          </p:cNvPr>
          <p:cNvPicPr>
            <a:picLocks noGrp="1" noChangeAspect="1"/>
          </p:cNvPicPr>
          <p:nvPr>
            <p:ph idx="1"/>
          </p:nvPr>
        </p:nvPicPr>
        <p:blipFill>
          <a:blip r:embed="rId2"/>
          <a:stretch>
            <a:fillRect/>
          </a:stretch>
        </p:blipFill>
        <p:spPr>
          <a:xfrm>
            <a:off x="3836222" y="1596463"/>
            <a:ext cx="8869633" cy="5175476"/>
          </a:xfrm>
        </p:spPr>
      </p:pic>
      <p:pic>
        <p:nvPicPr>
          <p:cNvPr id="7" name="Picture 6" descr="A picture containing text, sky, person, screenshot&#10;&#10;Description automatically generated">
            <a:extLst>
              <a:ext uri="{FF2B5EF4-FFF2-40B4-BE49-F238E27FC236}">
                <a16:creationId xmlns:a16="http://schemas.microsoft.com/office/drawing/2014/main" id="{D70D4473-30EA-D10D-42ED-0D7F769F3B44}"/>
              </a:ext>
            </a:extLst>
          </p:cNvPr>
          <p:cNvPicPr>
            <a:picLocks noChangeAspect="1"/>
          </p:cNvPicPr>
          <p:nvPr/>
        </p:nvPicPr>
        <p:blipFill>
          <a:blip r:embed="rId3"/>
          <a:stretch>
            <a:fillRect/>
          </a:stretch>
        </p:blipFill>
        <p:spPr>
          <a:xfrm>
            <a:off x="0" y="1436916"/>
            <a:ext cx="4105800" cy="2747285"/>
          </a:xfrm>
          <a:prstGeom prst="rect">
            <a:avLst/>
          </a:prstGeom>
        </p:spPr>
      </p:pic>
    </p:spTree>
    <p:extLst>
      <p:ext uri="{BB962C8B-B14F-4D97-AF65-F5344CB8AC3E}">
        <p14:creationId xmlns:p14="http://schemas.microsoft.com/office/powerpoint/2010/main" val="9602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AD7E-5245-EE25-7B3B-A66F4A6DA44A}"/>
              </a:ext>
            </a:extLst>
          </p:cNvPr>
          <p:cNvSpPr>
            <a:spLocks noGrp="1"/>
          </p:cNvSpPr>
          <p:nvPr>
            <p:ph type="title"/>
          </p:nvPr>
        </p:nvSpPr>
        <p:spPr/>
        <p:txBody>
          <a:bodyPr/>
          <a:lstStyle/>
          <a:p>
            <a:endParaRPr lang="en-US"/>
          </a:p>
        </p:txBody>
      </p:sp>
      <p:pic>
        <p:nvPicPr>
          <p:cNvPr id="5" name="Content Placeholder 4" descr="A picture containing text, screenshot, font, parallel&#10;&#10;Description automatically generated">
            <a:extLst>
              <a:ext uri="{FF2B5EF4-FFF2-40B4-BE49-F238E27FC236}">
                <a16:creationId xmlns:a16="http://schemas.microsoft.com/office/drawing/2014/main" id="{2A2312F3-A471-BA98-9267-36A030ADF2C7}"/>
              </a:ext>
            </a:extLst>
          </p:cNvPr>
          <p:cNvPicPr>
            <a:picLocks noGrp="1" noChangeAspect="1"/>
          </p:cNvPicPr>
          <p:nvPr>
            <p:ph idx="1"/>
          </p:nvPr>
        </p:nvPicPr>
        <p:blipFill>
          <a:blip r:embed="rId2"/>
          <a:stretch>
            <a:fillRect/>
          </a:stretch>
        </p:blipFill>
        <p:spPr>
          <a:xfrm>
            <a:off x="1726945" y="577169"/>
            <a:ext cx="8379925" cy="5915706"/>
          </a:xfrm>
        </p:spPr>
      </p:pic>
    </p:spTree>
    <p:extLst>
      <p:ext uri="{BB962C8B-B14F-4D97-AF65-F5344CB8AC3E}">
        <p14:creationId xmlns:p14="http://schemas.microsoft.com/office/powerpoint/2010/main" val="32160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6D8B-5813-AE45-7352-5B597148E5F5}"/>
              </a:ext>
            </a:extLst>
          </p:cNvPr>
          <p:cNvSpPr>
            <a:spLocks noGrp="1"/>
          </p:cNvSpPr>
          <p:nvPr>
            <p:ph type="title"/>
          </p:nvPr>
        </p:nvSpPr>
        <p:spPr/>
        <p:txBody>
          <a:bodyPr/>
          <a:lstStyle/>
          <a:p>
            <a:r>
              <a:rPr lang="en-US" dirty="0"/>
              <a:t>Housing First, Early Hopes</a:t>
            </a:r>
          </a:p>
        </p:txBody>
      </p:sp>
      <p:sp>
        <p:nvSpPr>
          <p:cNvPr id="3" name="Content Placeholder 2">
            <a:extLst>
              <a:ext uri="{FF2B5EF4-FFF2-40B4-BE49-F238E27FC236}">
                <a16:creationId xmlns:a16="http://schemas.microsoft.com/office/drawing/2014/main" id="{62AF10E3-2816-AD36-6669-3012A0C74AB9}"/>
              </a:ext>
            </a:extLst>
          </p:cNvPr>
          <p:cNvSpPr>
            <a:spLocks noGrp="1"/>
          </p:cNvSpPr>
          <p:nvPr>
            <p:ph idx="1"/>
          </p:nvPr>
        </p:nvSpPr>
        <p:spPr>
          <a:xfrm>
            <a:off x="838199" y="1825625"/>
            <a:ext cx="9605211" cy="4351338"/>
          </a:xfrm>
        </p:spPr>
        <p:txBody>
          <a:bodyPr/>
          <a:lstStyle/>
          <a:p>
            <a:r>
              <a:rPr lang="en-US" dirty="0"/>
              <a:t>Sam Tsemberis of NYC created Housing First idea in 1992, mainly for severally mentally ill. </a:t>
            </a:r>
          </a:p>
          <a:p>
            <a:r>
              <a:rPr lang="en-US" dirty="0"/>
              <a:t>Early results showed strong benefits: 88% housed versus 47% residential treatment (Tsemberis 2000). Some Dennis Culhane research showed reduction in costs</a:t>
            </a:r>
          </a:p>
        </p:txBody>
      </p:sp>
    </p:spTree>
    <p:extLst>
      <p:ext uri="{BB962C8B-B14F-4D97-AF65-F5344CB8AC3E}">
        <p14:creationId xmlns:p14="http://schemas.microsoft.com/office/powerpoint/2010/main" val="341903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DD6C-C947-55F2-EACB-9386E8EFCA48}"/>
              </a:ext>
            </a:extLst>
          </p:cNvPr>
          <p:cNvSpPr>
            <a:spLocks noGrp="1"/>
          </p:cNvSpPr>
          <p:nvPr>
            <p:ph type="title"/>
          </p:nvPr>
        </p:nvSpPr>
        <p:spPr/>
        <p:txBody>
          <a:bodyPr/>
          <a:lstStyle/>
          <a:p>
            <a:r>
              <a:rPr lang="en-US" dirty="0" err="1"/>
              <a:t>Metastudies</a:t>
            </a:r>
            <a:r>
              <a:rPr lang="en-US" dirty="0"/>
              <a:t> and Randomized Controlled Trials</a:t>
            </a:r>
          </a:p>
        </p:txBody>
      </p:sp>
      <p:sp>
        <p:nvSpPr>
          <p:cNvPr id="3" name="Content Placeholder 2">
            <a:extLst>
              <a:ext uri="{FF2B5EF4-FFF2-40B4-BE49-F238E27FC236}">
                <a16:creationId xmlns:a16="http://schemas.microsoft.com/office/drawing/2014/main" id="{23D4C916-E9EB-4056-273A-5D0C3B8455D6}"/>
              </a:ext>
            </a:extLst>
          </p:cNvPr>
          <p:cNvSpPr>
            <a:spLocks noGrp="1"/>
          </p:cNvSpPr>
          <p:nvPr>
            <p:ph idx="1"/>
          </p:nvPr>
        </p:nvSpPr>
        <p:spPr/>
        <p:txBody>
          <a:bodyPr>
            <a:normAutofit fontScale="92500" lnSpcReduction="20000"/>
          </a:bodyPr>
          <a:lstStyle/>
          <a:p>
            <a:r>
              <a:rPr lang="en-US" dirty="0"/>
              <a:t>First, National Academy of Sciences</a:t>
            </a:r>
          </a:p>
          <a:p>
            <a:pPr lvl="1"/>
            <a:r>
              <a:rPr lang="en-US" dirty="0"/>
              <a:t>Substantial increases in remaining housed, but length of time open to question</a:t>
            </a:r>
          </a:p>
          <a:p>
            <a:pPr lvl="1"/>
            <a:r>
              <a:rPr lang="en-US" dirty="0"/>
              <a:t>“</a:t>
            </a:r>
            <a:r>
              <a:rPr lang="en-US" b="0" i="0" dirty="0">
                <a:solidFill>
                  <a:srgbClr val="000000"/>
                </a:solidFill>
                <a:effectLst/>
                <a:latin typeface="Times New Roman" panose="02020603050405020304" pitchFamily="18" charset="0"/>
              </a:rPr>
              <a:t>In summary, the committee finds that providing PSH to individuals with high medical needs who are also experiencing homelessness decreases emergency department use and hospital stays” No effect on substance abuse.</a:t>
            </a:r>
          </a:p>
          <a:p>
            <a:pPr lvl="1"/>
            <a:r>
              <a:rPr lang="en-US" dirty="0"/>
              <a:t>Findings “</a:t>
            </a:r>
            <a:r>
              <a:rPr lang="en-US" b="0" i="0" dirty="0">
                <a:solidFill>
                  <a:srgbClr val="000000"/>
                </a:solidFill>
                <a:effectLst/>
                <a:latin typeface="Times New Roman" panose="02020603050405020304" pitchFamily="18" charset="0"/>
              </a:rPr>
              <a:t>there is no substantial published evidence as yet to demonstrate that PSH improves health outcomes.”. Also “there is insufficient evidence to demonstrate that the PSH model saves health care costs or is cost-effective.”</a:t>
            </a:r>
            <a:endParaRPr lang="en-US" dirty="0"/>
          </a:p>
          <a:p>
            <a:pPr marL="0" indent="0">
              <a:buNone/>
            </a:pPr>
            <a:endParaRPr lang="en-US" dirty="0"/>
          </a:p>
          <a:p>
            <a:r>
              <a:rPr lang="en-US" dirty="0"/>
              <a:t>Lancet Study 2020</a:t>
            </a:r>
          </a:p>
          <a:p>
            <a:pPr lvl="1"/>
            <a:r>
              <a:rPr lang="en-US" dirty="0"/>
              <a:t>Showed significant increases in housing stability over 6 years. </a:t>
            </a:r>
          </a:p>
          <a:p>
            <a:pPr lvl="1"/>
            <a:r>
              <a:rPr lang="en-US" dirty="0"/>
              <a:t>“Permanent supportive housing had no measurable effect on the severity of psychiatric symptoms (ten studies), substance use (nine studies), income (two studies), or employment outcomes (one study)”</a:t>
            </a:r>
          </a:p>
        </p:txBody>
      </p:sp>
    </p:spTree>
    <p:extLst>
      <p:ext uri="{BB962C8B-B14F-4D97-AF65-F5344CB8AC3E}">
        <p14:creationId xmlns:p14="http://schemas.microsoft.com/office/powerpoint/2010/main" val="5300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B6BD-36C2-8AF1-AA2C-558AD2BFB58B}"/>
              </a:ext>
            </a:extLst>
          </p:cNvPr>
          <p:cNvSpPr>
            <a:spLocks noGrp="1"/>
          </p:cNvSpPr>
          <p:nvPr>
            <p:ph type="title"/>
          </p:nvPr>
        </p:nvSpPr>
        <p:spPr>
          <a:xfrm>
            <a:off x="7190374" y="365125"/>
            <a:ext cx="4163426" cy="5592615"/>
          </a:xfrm>
        </p:spPr>
        <p:txBody>
          <a:bodyPr>
            <a:normAutofit/>
          </a:bodyPr>
          <a:lstStyle/>
          <a:p>
            <a:r>
              <a:rPr lang="en-US" sz="2800" dirty="0"/>
              <a:t>PSH reduces homelessness in city by about 1 for every 10 units built</a:t>
            </a:r>
            <a:br>
              <a:rPr lang="en-US" sz="2800" dirty="0"/>
            </a:br>
            <a:br>
              <a:rPr lang="en-US" sz="2800" dirty="0"/>
            </a:br>
            <a:r>
              <a:rPr lang="en-US" sz="2800" dirty="0"/>
              <a:t>Why? About 1/3 of Austin, LA, SF, from outside the county. In San Francisco 11% of homeless were formerly in PH. </a:t>
            </a:r>
            <a:br>
              <a:rPr lang="en-US" sz="2800" dirty="0"/>
            </a:br>
            <a:br>
              <a:rPr lang="en-US" sz="2800" dirty="0"/>
            </a:br>
            <a:endParaRPr lang="en-US" sz="28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60BBE002-06D3-9268-CC64-7A9760AFF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768" y="365125"/>
            <a:ext cx="5316606" cy="6121282"/>
          </a:xfrm>
        </p:spPr>
      </p:pic>
    </p:spTree>
    <p:extLst>
      <p:ext uri="{BB962C8B-B14F-4D97-AF65-F5344CB8AC3E}">
        <p14:creationId xmlns:p14="http://schemas.microsoft.com/office/powerpoint/2010/main" val="282230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7BB-7267-B62F-216D-D9AACB7A6EA8}"/>
              </a:ext>
            </a:extLst>
          </p:cNvPr>
          <p:cNvSpPr>
            <a:spLocks noGrp="1"/>
          </p:cNvSpPr>
          <p:nvPr>
            <p:ph type="title"/>
          </p:nvPr>
        </p:nvSpPr>
        <p:spPr/>
        <p:txBody>
          <a:bodyPr/>
          <a:lstStyle/>
          <a:p>
            <a:r>
              <a:rPr lang="en-US" dirty="0"/>
              <a:t>Denver Randomized Control Trial</a:t>
            </a:r>
          </a:p>
        </p:txBody>
      </p:sp>
      <p:sp>
        <p:nvSpPr>
          <p:cNvPr id="3" name="Content Placeholder 2">
            <a:extLst>
              <a:ext uri="{FF2B5EF4-FFF2-40B4-BE49-F238E27FC236}">
                <a16:creationId xmlns:a16="http://schemas.microsoft.com/office/drawing/2014/main" id="{7FCA2381-A4DC-1C4E-5116-2191178B1626}"/>
              </a:ext>
            </a:extLst>
          </p:cNvPr>
          <p:cNvSpPr>
            <a:spLocks noGrp="1"/>
          </p:cNvSpPr>
          <p:nvPr>
            <p:ph idx="1"/>
          </p:nvPr>
        </p:nvSpPr>
        <p:spPr/>
        <p:txBody>
          <a:bodyPr/>
          <a:lstStyle/>
          <a:p>
            <a:r>
              <a:rPr lang="en-US" dirty="0"/>
              <a:t>Reductions in arrests, 10 to 5 over three years, (but largely in quality of life crime, drugs, liquor, warrant) not serious crime. Jail days reduced 140 to 90.</a:t>
            </a:r>
          </a:p>
          <a:p>
            <a:r>
              <a:rPr lang="en-US" dirty="0"/>
              <a:t>Reductions in detox, 7 to 1, some, but not significant, EMS reduction</a:t>
            </a:r>
          </a:p>
          <a:p>
            <a:r>
              <a:rPr lang="en-US" dirty="0"/>
              <a:t>Reductions in shelter stays, 270 in three years to 150 (but still 150!)</a:t>
            </a:r>
          </a:p>
          <a:p>
            <a:r>
              <a:rPr lang="en-US" dirty="0"/>
              <a:t>77% of “living participants” still housed after three years. But down to 68% if including that 12% had died (higher than 8% left on street, but not statistically significant)</a:t>
            </a:r>
          </a:p>
          <a:p>
            <a:pPr lvl="1"/>
            <a:r>
              <a:rPr lang="en-US" dirty="0"/>
              <a:t>Long-term retention rates not dissimilar from Boston Chronic Study only 12% housed after 10 years, almost half had died (but older population)</a:t>
            </a:r>
          </a:p>
        </p:txBody>
      </p:sp>
    </p:spTree>
    <p:extLst>
      <p:ext uri="{BB962C8B-B14F-4D97-AF65-F5344CB8AC3E}">
        <p14:creationId xmlns:p14="http://schemas.microsoft.com/office/powerpoint/2010/main" val="212819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5EE4-A131-C32B-5169-5ABAFF5BB783}"/>
              </a:ext>
            </a:extLst>
          </p:cNvPr>
          <p:cNvSpPr>
            <a:spLocks noGrp="1"/>
          </p:cNvSpPr>
          <p:nvPr>
            <p:ph type="title"/>
          </p:nvPr>
        </p:nvSpPr>
        <p:spPr>
          <a:xfrm>
            <a:off x="751177" y="446459"/>
            <a:ext cx="10515600" cy="1325563"/>
          </a:xfrm>
        </p:spPr>
        <p:txBody>
          <a:bodyPr/>
          <a:lstStyle/>
          <a:p>
            <a:pPr algn="ctr"/>
            <a:r>
              <a:rPr lang="en-US"/>
              <a:t>Tale of Three Cities</a:t>
            </a:r>
            <a:endParaRPr lang="en-US" dirty="0"/>
          </a:p>
        </p:txBody>
      </p:sp>
      <p:sp>
        <p:nvSpPr>
          <p:cNvPr id="4" name="Content Placeholder 3">
            <a:extLst>
              <a:ext uri="{FF2B5EF4-FFF2-40B4-BE49-F238E27FC236}">
                <a16:creationId xmlns:a16="http://schemas.microsoft.com/office/drawing/2014/main" id="{29B13B58-C13D-FCCC-9F76-578B2855293E}"/>
              </a:ext>
            </a:extLst>
          </p:cNvPr>
          <p:cNvSpPr>
            <a:spLocks noGrp="1"/>
          </p:cNvSpPr>
          <p:nvPr>
            <p:ph idx="1"/>
          </p:nvPr>
        </p:nvSpPr>
        <p:spPr>
          <a:xfrm flipV="1">
            <a:off x="966787" y="1285875"/>
            <a:ext cx="5129213" cy="544513"/>
          </a:xfrm>
        </p:spPr>
        <p:txBody>
          <a:bodyPr/>
          <a:lstStyle/>
          <a:p>
            <a:endParaRPr lang="en-US" dirty="0"/>
          </a:p>
        </p:txBody>
      </p:sp>
      <p:pic>
        <p:nvPicPr>
          <p:cNvPr id="3080" name="Picture 8" descr="Homelessness is increasing in Austin, but so is the number of people  successfully housed | KXAN Austin">
            <a:extLst>
              <a:ext uri="{FF2B5EF4-FFF2-40B4-BE49-F238E27FC236}">
                <a16:creationId xmlns:a16="http://schemas.microsoft.com/office/drawing/2014/main" id="{B2AAA202-277D-6FD5-61F1-57E0D5A9D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5407"/>
            <a:ext cx="7274505" cy="36210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uston-area homelessness drops 5 percent, new count shows | Community  Impact">
            <a:extLst>
              <a:ext uri="{FF2B5EF4-FFF2-40B4-BE49-F238E27FC236}">
                <a16:creationId xmlns:a16="http://schemas.microsoft.com/office/drawing/2014/main" id="{9FDDAEA5-C25D-8B45-C7A4-BC47F3297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568" y="1285875"/>
            <a:ext cx="5429250" cy="33259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lessness jumps 12% in L.A. County and 16% in the city; officials  'stunned' - Los Angeles Times">
            <a:extLst>
              <a:ext uri="{FF2B5EF4-FFF2-40B4-BE49-F238E27FC236}">
                <a16:creationId xmlns:a16="http://schemas.microsoft.com/office/drawing/2014/main" id="{5D49E1A9-5A8E-3A92-311A-F21E548A3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311" y="4611791"/>
            <a:ext cx="33909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1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D5747-4D26-4C4C-7AD3-D59B3874E33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Better Places</a:t>
            </a:r>
          </a:p>
        </p:txBody>
      </p:sp>
      <p:pic>
        <p:nvPicPr>
          <p:cNvPr id="1030" name="Picture 6" descr="Temporary Bridge Shelter">
            <a:extLst>
              <a:ext uri="{FF2B5EF4-FFF2-40B4-BE49-F238E27FC236}">
                <a16:creationId xmlns:a16="http://schemas.microsoft.com/office/drawing/2014/main" id="{79501CAB-4A10-14F4-7B4B-5DB32CA78B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709" r="2" b="2"/>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 Camp Gets Demolished, New Shelters Are Built For Austinites Experiencing  Homelessness | KUT Radio, Austin's NPR Station">
            <a:extLst>
              <a:ext uri="{FF2B5EF4-FFF2-40B4-BE49-F238E27FC236}">
                <a16:creationId xmlns:a16="http://schemas.microsoft.com/office/drawing/2014/main" id="{5864D658-6843-2BB4-6781-287E003F1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28"/>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Community First! Village Helps Austin's Chronically Homeless Rebuild  Critical Ties With Others | Texas Standard">
            <a:extLst>
              <a:ext uri="{FF2B5EF4-FFF2-40B4-BE49-F238E27FC236}">
                <a16:creationId xmlns:a16="http://schemas.microsoft.com/office/drawing/2014/main" id="{DFDB3B5B-AD5E-5A9C-E543-B53E3A2E2D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1" r="6676" b="-4"/>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4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45FC-15AC-A697-0ED0-82DDA9E7B2D8}"/>
              </a:ext>
            </a:extLst>
          </p:cNvPr>
          <p:cNvSpPr>
            <a:spLocks noGrp="1"/>
          </p:cNvSpPr>
          <p:nvPr>
            <p:ph type="title"/>
          </p:nvPr>
        </p:nvSpPr>
        <p:spPr/>
        <p:txBody>
          <a:bodyPr/>
          <a:lstStyle/>
          <a:p>
            <a:endParaRPr lang="en-US" dirty="0"/>
          </a:p>
        </p:txBody>
      </p:sp>
      <p:pic>
        <p:nvPicPr>
          <p:cNvPr id="5" name="Content Placeholder 4" descr="A picture containing text, screenshot, font, software&#10;&#10;Description automatically generated">
            <a:extLst>
              <a:ext uri="{FF2B5EF4-FFF2-40B4-BE49-F238E27FC236}">
                <a16:creationId xmlns:a16="http://schemas.microsoft.com/office/drawing/2014/main" id="{B6E9E5A2-ABFE-BDA4-C862-EF781BA7F745}"/>
              </a:ext>
            </a:extLst>
          </p:cNvPr>
          <p:cNvPicPr>
            <a:picLocks noGrp="1" noChangeAspect="1"/>
          </p:cNvPicPr>
          <p:nvPr>
            <p:ph idx="1"/>
          </p:nvPr>
        </p:nvPicPr>
        <p:blipFill>
          <a:blip r:embed="rId2"/>
          <a:stretch>
            <a:fillRect/>
          </a:stretch>
        </p:blipFill>
        <p:spPr>
          <a:xfrm>
            <a:off x="1347647" y="486568"/>
            <a:ext cx="10006153" cy="5884863"/>
          </a:xfrm>
        </p:spPr>
      </p:pic>
    </p:spTree>
    <p:extLst>
      <p:ext uri="{BB962C8B-B14F-4D97-AF65-F5344CB8AC3E}">
        <p14:creationId xmlns:p14="http://schemas.microsoft.com/office/powerpoint/2010/main" val="87228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41A6-AB4C-8944-2963-E4BCC1E04C9F}"/>
              </a:ext>
            </a:extLst>
          </p:cNvPr>
          <p:cNvSpPr>
            <a:spLocks noGrp="1"/>
          </p:cNvSpPr>
          <p:nvPr>
            <p:ph type="title"/>
          </p:nvPr>
        </p:nvSpPr>
        <p:spPr/>
        <p:txBody>
          <a:bodyPr/>
          <a:lstStyle/>
          <a:p>
            <a:r>
              <a:rPr lang="en-US" dirty="0"/>
              <a:t>Alternatives</a:t>
            </a:r>
          </a:p>
        </p:txBody>
      </p:sp>
      <p:sp>
        <p:nvSpPr>
          <p:cNvPr id="3" name="Content Placeholder 2">
            <a:extLst>
              <a:ext uri="{FF2B5EF4-FFF2-40B4-BE49-F238E27FC236}">
                <a16:creationId xmlns:a16="http://schemas.microsoft.com/office/drawing/2014/main" id="{80442044-9EAA-953C-9AE7-3FCB3E883164}"/>
              </a:ext>
            </a:extLst>
          </p:cNvPr>
          <p:cNvSpPr>
            <a:spLocks noGrp="1"/>
          </p:cNvSpPr>
          <p:nvPr>
            <p:ph idx="1"/>
          </p:nvPr>
        </p:nvSpPr>
        <p:spPr>
          <a:xfrm>
            <a:off x="838199" y="1825625"/>
            <a:ext cx="10802257" cy="4923518"/>
          </a:xfrm>
        </p:spPr>
        <p:txBody>
          <a:bodyPr>
            <a:normAutofit/>
          </a:bodyPr>
          <a:lstStyle/>
          <a:p>
            <a:r>
              <a:rPr lang="en-US" dirty="0"/>
              <a:t>Treatment-based housing (Oxford House others) has higher success rates, but obviously much lower take-up and very low retention. “Treatment First”</a:t>
            </a:r>
          </a:p>
          <a:p>
            <a:r>
              <a:rPr lang="en-US" dirty="0"/>
              <a:t>Sanctioned camping/tiny homes? 1/20</a:t>
            </a:r>
            <a:r>
              <a:rPr lang="en-US" baseline="30000" dirty="0"/>
              <a:t>th</a:t>
            </a:r>
            <a:r>
              <a:rPr lang="en-US" dirty="0"/>
              <a:t> of the capital cost of housing. Advantage and disadvantage is that it is immediate and short-term</a:t>
            </a:r>
          </a:p>
          <a:p>
            <a:r>
              <a:rPr lang="en-US" dirty="0"/>
              <a:t>Does enforcement work? Some studies such as Berk &amp; McDonald (2010) show that removing street encampment has significant reductions in death and violent crime (40% in that case), with no spillovers. Some successes (LA post-2006, Colorado Springs post-2010). </a:t>
            </a:r>
          </a:p>
          <a:p>
            <a:r>
              <a:rPr lang="en-US" dirty="0"/>
              <a:t>More market-rate housing reduces rents and allows many, even with just SSI or other gov. support, to move inside</a:t>
            </a:r>
          </a:p>
          <a:p>
            <a:endParaRPr lang="en-US" dirty="0"/>
          </a:p>
          <a:p>
            <a:endParaRPr lang="en-US" dirty="0"/>
          </a:p>
        </p:txBody>
      </p:sp>
    </p:spTree>
    <p:extLst>
      <p:ext uri="{BB962C8B-B14F-4D97-AF65-F5344CB8AC3E}">
        <p14:creationId xmlns:p14="http://schemas.microsoft.com/office/powerpoint/2010/main" val="13079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1B6B-B21D-ACD8-6156-F8838A9435B6}"/>
              </a:ext>
            </a:extLst>
          </p:cNvPr>
          <p:cNvSpPr>
            <a:spLocks noGrp="1"/>
          </p:cNvSpPr>
          <p:nvPr>
            <p:ph type="title"/>
          </p:nvPr>
        </p:nvSpPr>
        <p:spPr/>
        <p:txBody>
          <a:bodyPr/>
          <a:lstStyle/>
          <a:p>
            <a:r>
              <a:rPr lang="en-US" dirty="0"/>
              <a:t>Housing Prices</a:t>
            </a:r>
          </a:p>
        </p:txBody>
      </p:sp>
      <p:sp>
        <p:nvSpPr>
          <p:cNvPr id="3" name="Content Placeholder 2">
            <a:extLst>
              <a:ext uri="{FF2B5EF4-FFF2-40B4-BE49-F238E27FC236}">
                <a16:creationId xmlns:a16="http://schemas.microsoft.com/office/drawing/2014/main" id="{92235D81-C14E-032D-F876-B3FE2B81A7C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1D299FC-4632-9716-4B84-9C0592035B8C}"/>
              </a:ext>
            </a:extLst>
          </p:cNvPr>
          <p:cNvPicPr>
            <a:picLocks noChangeAspect="1"/>
          </p:cNvPicPr>
          <p:nvPr/>
        </p:nvPicPr>
        <p:blipFill>
          <a:blip r:embed="rId2"/>
          <a:stretch>
            <a:fillRect/>
          </a:stretch>
        </p:blipFill>
        <p:spPr>
          <a:xfrm>
            <a:off x="2120900" y="1475017"/>
            <a:ext cx="7950200" cy="5489054"/>
          </a:xfrm>
          <a:prstGeom prst="rect">
            <a:avLst/>
          </a:prstGeom>
        </p:spPr>
      </p:pic>
    </p:spTree>
    <p:extLst>
      <p:ext uri="{BB962C8B-B14F-4D97-AF65-F5344CB8AC3E}">
        <p14:creationId xmlns:p14="http://schemas.microsoft.com/office/powerpoint/2010/main" val="81567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D9A9-F9BB-B940-266A-0DE500B55EA4}"/>
              </a:ext>
            </a:extLst>
          </p:cNvPr>
          <p:cNvSpPr>
            <a:spLocks noGrp="1"/>
          </p:cNvSpPr>
          <p:nvPr>
            <p:ph type="title"/>
          </p:nvPr>
        </p:nvSpPr>
        <p:spPr/>
        <p:txBody>
          <a:bodyPr/>
          <a:lstStyle/>
          <a:p>
            <a:endParaRPr lang="en-US"/>
          </a:p>
        </p:txBody>
      </p:sp>
      <p:pic>
        <p:nvPicPr>
          <p:cNvPr id="5" name="Content Placeholder 4" descr="A picture containing text, screenshot, number, font&#10;&#10;Description automatically generated">
            <a:extLst>
              <a:ext uri="{FF2B5EF4-FFF2-40B4-BE49-F238E27FC236}">
                <a16:creationId xmlns:a16="http://schemas.microsoft.com/office/drawing/2014/main" id="{75B09204-56D6-D612-7974-9C5A3224D45D}"/>
              </a:ext>
            </a:extLst>
          </p:cNvPr>
          <p:cNvPicPr>
            <a:picLocks noGrp="1" noChangeAspect="1"/>
          </p:cNvPicPr>
          <p:nvPr>
            <p:ph idx="1"/>
          </p:nvPr>
        </p:nvPicPr>
        <p:blipFill>
          <a:blip r:embed="rId2"/>
          <a:stretch>
            <a:fillRect/>
          </a:stretch>
        </p:blipFill>
        <p:spPr>
          <a:xfrm>
            <a:off x="1190630" y="1060712"/>
            <a:ext cx="10163170" cy="4736575"/>
          </a:xfrm>
        </p:spPr>
      </p:pic>
    </p:spTree>
    <p:extLst>
      <p:ext uri="{BB962C8B-B14F-4D97-AF65-F5344CB8AC3E}">
        <p14:creationId xmlns:p14="http://schemas.microsoft.com/office/powerpoint/2010/main" val="276006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DF46-6ED4-7250-A3E6-89569A17DA5A}"/>
              </a:ext>
            </a:extLst>
          </p:cNvPr>
          <p:cNvSpPr>
            <a:spLocks noGrp="1"/>
          </p:cNvSpPr>
          <p:nvPr>
            <p:ph type="title"/>
          </p:nvPr>
        </p:nvSpPr>
        <p:spPr/>
        <p:txBody>
          <a:bodyPr/>
          <a:lstStyle/>
          <a:p>
            <a:r>
              <a:rPr lang="en-US" dirty="0"/>
              <a:t>Reasons for US “success” </a:t>
            </a:r>
            <a:r>
              <a:rPr lang="en-US"/>
              <a:t>and variability</a:t>
            </a:r>
            <a:endParaRPr lang="en-US" dirty="0"/>
          </a:p>
        </p:txBody>
      </p:sp>
      <p:sp>
        <p:nvSpPr>
          <p:cNvPr id="3" name="Content Placeholder 2">
            <a:extLst>
              <a:ext uri="{FF2B5EF4-FFF2-40B4-BE49-F238E27FC236}">
                <a16:creationId xmlns:a16="http://schemas.microsoft.com/office/drawing/2014/main" id="{9525DBAB-8703-16F8-BAE1-81E5F4C62212}"/>
              </a:ext>
            </a:extLst>
          </p:cNvPr>
          <p:cNvSpPr>
            <a:spLocks noGrp="1"/>
          </p:cNvSpPr>
          <p:nvPr>
            <p:ph idx="1"/>
          </p:nvPr>
        </p:nvSpPr>
        <p:spPr/>
        <p:txBody>
          <a:bodyPr/>
          <a:lstStyle/>
          <a:p>
            <a:r>
              <a:rPr lang="en-US" dirty="0"/>
              <a:t>Wide Variability: Oklahoma City 3.6, Atlanta, 4.5</a:t>
            </a:r>
          </a:p>
          <a:p>
            <a:r>
              <a:rPr lang="en-US" dirty="0"/>
              <a:t>Los Angeles, San Jose, Honolulu, all above 11</a:t>
            </a:r>
          </a:p>
          <a:p>
            <a:r>
              <a:rPr lang="en-US" dirty="0"/>
              <a:t>Almost everywhere has zoning, CA is densest in nation. </a:t>
            </a:r>
            <a:r>
              <a:rPr lang="en-US" dirty="0" err="1"/>
              <a:t>Eg</a:t>
            </a:r>
            <a:r>
              <a:rPr lang="en-US" dirty="0"/>
              <a:t>, zoning against density can be one factor in housing prices, but not only or even largest one</a:t>
            </a:r>
          </a:p>
          <a:p>
            <a:r>
              <a:rPr lang="en-US" dirty="0"/>
              <a:t>More common problems pervasive local and environmental opposition to building out, or building on hills. In New Mexico, however, limited space to build out. Need more up as well. </a:t>
            </a:r>
          </a:p>
          <a:p>
            <a:endParaRPr lang="en-US" dirty="0"/>
          </a:p>
          <a:p>
            <a:endParaRPr lang="en-US" dirty="0"/>
          </a:p>
        </p:txBody>
      </p:sp>
    </p:spTree>
    <p:extLst>
      <p:ext uri="{BB962C8B-B14F-4D97-AF65-F5344CB8AC3E}">
        <p14:creationId xmlns:p14="http://schemas.microsoft.com/office/powerpoint/2010/main" val="289625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2D42-3C1A-2FC8-3A0E-A50589FE0BFC}"/>
              </a:ext>
            </a:extLst>
          </p:cNvPr>
          <p:cNvSpPr>
            <a:spLocks noGrp="1"/>
          </p:cNvSpPr>
          <p:nvPr>
            <p:ph type="title"/>
          </p:nvPr>
        </p:nvSpPr>
        <p:spPr/>
        <p:txBody>
          <a:bodyPr/>
          <a:lstStyle/>
          <a:p>
            <a:endParaRPr lang="en-US"/>
          </a:p>
        </p:txBody>
      </p:sp>
      <p:pic>
        <p:nvPicPr>
          <p:cNvPr id="10" name="Content Placeholder 9" descr="A picture containing text, screenshot, diagram, plot&#10;&#10;Description automatically generated">
            <a:extLst>
              <a:ext uri="{FF2B5EF4-FFF2-40B4-BE49-F238E27FC236}">
                <a16:creationId xmlns:a16="http://schemas.microsoft.com/office/drawing/2014/main" id="{E0562774-31AB-F17E-AF65-1AA1C0BF4F32}"/>
              </a:ext>
            </a:extLst>
          </p:cNvPr>
          <p:cNvPicPr>
            <a:picLocks noGrp="1" noChangeAspect="1"/>
          </p:cNvPicPr>
          <p:nvPr>
            <p:ph idx="1"/>
          </p:nvPr>
        </p:nvPicPr>
        <p:blipFill>
          <a:blip r:embed="rId2"/>
          <a:stretch>
            <a:fillRect/>
          </a:stretch>
        </p:blipFill>
        <p:spPr>
          <a:xfrm>
            <a:off x="2277245" y="365125"/>
            <a:ext cx="7637510" cy="6737709"/>
          </a:xfrm>
        </p:spPr>
      </p:pic>
    </p:spTree>
    <p:extLst>
      <p:ext uri="{BB962C8B-B14F-4D97-AF65-F5344CB8AC3E}">
        <p14:creationId xmlns:p14="http://schemas.microsoft.com/office/powerpoint/2010/main" val="149554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3F11-B534-EB93-24FA-2ED3464562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86DB0E-97A3-2F73-59BF-D470BF1187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C152C0-CFF8-DC23-B140-BB194D5DC2FF}"/>
              </a:ext>
            </a:extLst>
          </p:cNvPr>
          <p:cNvPicPr>
            <a:picLocks noChangeAspect="1"/>
          </p:cNvPicPr>
          <p:nvPr/>
        </p:nvPicPr>
        <p:blipFill>
          <a:blip r:embed="rId2"/>
          <a:stretch>
            <a:fillRect/>
          </a:stretch>
        </p:blipFill>
        <p:spPr>
          <a:xfrm>
            <a:off x="3316566" y="1027906"/>
            <a:ext cx="5200650" cy="5238750"/>
          </a:xfrm>
          <a:prstGeom prst="rect">
            <a:avLst/>
          </a:prstGeom>
        </p:spPr>
      </p:pic>
    </p:spTree>
    <p:extLst>
      <p:ext uri="{BB962C8B-B14F-4D97-AF65-F5344CB8AC3E}">
        <p14:creationId xmlns:p14="http://schemas.microsoft.com/office/powerpoint/2010/main" val="320298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0CDF-A4BE-4CCD-11EA-C921D1749B10}"/>
              </a:ext>
            </a:extLst>
          </p:cNvPr>
          <p:cNvSpPr>
            <a:spLocks noGrp="1"/>
          </p:cNvSpPr>
          <p:nvPr>
            <p:ph type="title"/>
          </p:nvPr>
        </p:nvSpPr>
        <p:spPr/>
        <p:txBody>
          <a:bodyPr/>
          <a:lstStyle/>
          <a:p>
            <a:r>
              <a:rPr lang="en-US" dirty="0"/>
              <a:t>New Mexico</a:t>
            </a:r>
          </a:p>
        </p:txBody>
      </p:sp>
      <p:sp>
        <p:nvSpPr>
          <p:cNvPr id="3" name="Content Placeholder 2">
            <a:extLst>
              <a:ext uri="{FF2B5EF4-FFF2-40B4-BE49-F238E27FC236}">
                <a16:creationId xmlns:a16="http://schemas.microsoft.com/office/drawing/2014/main" id="{8D7A39AD-BBB9-FF2A-7129-0A027CE36C61}"/>
              </a:ext>
            </a:extLst>
          </p:cNvPr>
          <p:cNvSpPr>
            <a:spLocks noGrp="1"/>
          </p:cNvSpPr>
          <p:nvPr>
            <p:ph idx="1"/>
          </p:nvPr>
        </p:nvSpPr>
        <p:spPr/>
        <p:txBody>
          <a:bodyPr/>
          <a:lstStyle/>
          <a:p>
            <a:r>
              <a:rPr lang="en-US" dirty="0"/>
              <a:t>Hit a nadir of 2,263 homeless in 2016. Most recent report found 3,850, </a:t>
            </a:r>
            <a:r>
              <a:rPr lang="en-US"/>
              <a:t>with almost </a:t>
            </a:r>
            <a:r>
              <a:rPr lang="en-US" dirty="0"/>
              <a:t>50% increase just since 2022. Rate of homelessness is slightly above the national average.</a:t>
            </a:r>
          </a:p>
          <a:p>
            <a:r>
              <a:rPr lang="en-US" dirty="0"/>
              <a:t>The recent jump, as in most of the Western parts of America, has been in the unsheltered, especially in large cities. In 2016 only 454 unsheltered in the state. Now about 1,600.</a:t>
            </a:r>
          </a:p>
          <a:p>
            <a:r>
              <a:rPr lang="en-US" dirty="0"/>
              <a:t>Many cities I’ve worked with have no shelter capacity available. That is not the case in New Mexico with a doubling of shelter capacity in recent years which means almost half of shelter beds are unused. </a:t>
            </a:r>
          </a:p>
        </p:txBody>
      </p:sp>
    </p:spTree>
    <p:extLst>
      <p:ext uri="{BB962C8B-B14F-4D97-AF65-F5344CB8AC3E}">
        <p14:creationId xmlns:p14="http://schemas.microsoft.com/office/powerpoint/2010/main" val="225159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0BA2-EE6F-B26D-61EA-C3D0AC625FE7}"/>
              </a:ext>
            </a:extLst>
          </p:cNvPr>
          <p:cNvSpPr>
            <a:spLocks noGrp="1"/>
          </p:cNvSpPr>
          <p:nvPr>
            <p:ph type="title"/>
          </p:nvPr>
        </p:nvSpPr>
        <p:spPr>
          <a:xfrm>
            <a:off x="838200" y="104646"/>
            <a:ext cx="10515600" cy="1325563"/>
          </a:xfrm>
        </p:spPr>
        <p:txBody>
          <a:bodyPr/>
          <a:lstStyle/>
          <a:p>
            <a:r>
              <a:rPr lang="en-US" dirty="0"/>
              <a:t>What Causes it?</a:t>
            </a:r>
          </a:p>
        </p:txBody>
      </p:sp>
      <p:sp>
        <p:nvSpPr>
          <p:cNvPr id="3" name="Content Placeholder 2">
            <a:extLst>
              <a:ext uri="{FF2B5EF4-FFF2-40B4-BE49-F238E27FC236}">
                <a16:creationId xmlns:a16="http://schemas.microsoft.com/office/drawing/2014/main" id="{7F03FFDF-6ED3-6641-435A-44CF1097A81C}"/>
              </a:ext>
            </a:extLst>
          </p:cNvPr>
          <p:cNvSpPr>
            <a:spLocks noGrp="1"/>
          </p:cNvSpPr>
          <p:nvPr>
            <p:ph idx="1"/>
          </p:nvPr>
        </p:nvSpPr>
        <p:spPr>
          <a:xfrm>
            <a:off x="736599" y="1132115"/>
            <a:ext cx="6796315" cy="5621239"/>
          </a:xfrm>
        </p:spPr>
        <p:txBody>
          <a:bodyPr>
            <a:normAutofit fontScale="92500" lnSpcReduction="20000"/>
          </a:bodyPr>
          <a:lstStyle/>
          <a:p>
            <a:r>
              <a:rPr lang="en-US" dirty="0"/>
              <a:t>There is some correlation with housing prices…but seems to mainly effect sheltered, not unsheltered or chronic</a:t>
            </a:r>
          </a:p>
          <a:p>
            <a:r>
              <a:rPr lang="en-US" dirty="0"/>
              <a:t>There is a very strong correlation with temperature…there are few unsheltered homeless in Wisconsin</a:t>
            </a:r>
          </a:p>
          <a:p>
            <a:r>
              <a:rPr lang="en-US" dirty="0"/>
              <a:t>Cities that have a “right to shelter” have a lot more homeless (Boston, DC, NYC) </a:t>
            </a:r>
          </a:p>
          <a:p>
            <a:r>
              <a:rPr lang="en-US" dirty="0"/>
              <a:t>California itself is off the charts, even when considering other factors. Half of all unsheltered are in California. Policy matters.</a:t>
            </a:r>
          </a:p>
          <a:p>
            <a:r>
              <a:rPr lang="en-US" dirty="0"/>
              <a:t>Yes, the homeless have very high rates of mental illness and drug abuse. For unsheltered around 75% in each case.</a:t>
            </a:r>
          </a:p>
          <a:p>
            <a:pPr lvl="1"/>
            <a:r>
              <a:rPr lang="en-US" dirty="0"/>
              <a:t>Deaths are increasing rapidly, mainly because of drug overdoses. LA from c. 500 to 2,000 homeless deaths a year.</a:t>
            </a:r>
          </a:p>
          <a:p>
            <a:endParaRPr lang="en-US" dirty="0"/>
          </a:p>
        </p:txBody>
      </p:sp>
      <p:pic>
        <p:nvPicPr>
          <p:cNvPr id="2050" name="Picture 2" descr="Billions of dollars to help California's homeless population are piling up  — and going unspent - Los Angeles Times">
            <a:extLst>
              <a:ext uri="{FF2B5EF4-FFF2-40B4-BE49-F238E27FC236}">
                <a16:creationId xmlns:a16="http://schemas.microsoft.com/office/drawing/2014/main" id="{CB134C22-95B6-C7EA-2C59-AAF1C8E50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243" y="1805630"/>
            <a:ext cx="3863546" cy="2173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s is how bad the homeless problem in Los Angeles, California has become  - YouTube">
            <a:extLst>
              <a:ext uri="{FF2B5EF4-FFF2-40B4-BE49-F238E27FC236}">
                <a16:creationId xmlns:a16="http://schemas.microsoft.com/office/drawing/2014/main" id="{9883DE5D-C1B0-5F52-B168-47D36208A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590" y="4297148"/>
            <a:ext cx="4020064" cy="226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9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235C-0EBB-57C2-7ED4-985F1211F249}"/>
              </a:ext>
            </a:extLst>
          </p:cNvPr>
          <p:cNvSpPr>
            <a:spLocks noGrp="1"/>
          </p:cNvSpPr>
          <p:nvPr>
            <p:ph type="title"/>
          </p:nvPr>
        </p:nvSpPr>
        <p:spPr/>
        <p:txBody>
          <a:bodyPr/>
          <a:lstStyle/>
          <a:p>
            <a:r>
              <a:rPr lang="en-US" dirty="0"/>
              <a:t>Causes of Homelessness</a:t>
            </a:r>
          </a:p>
        </p:txBody>
      </p:sp>
      <p:pic>
        <p:nvPicPr>
          <p:cNvPr id="6" name="Picture 5">
            <a:extLst>
              <a:ext uri="{FF2B5EF4-FFF2-40B4-BE49-F238E27FC236}">
                <a16:creationId xmlns:a16="http://schemas.microsoft.com/office/drawing/2014/main" id="{C4DC308E-0ED3-8E12-D1C0-2D87F614526F}"/>
              </a:ext>
            </a:extLst>
          </p:cNvPr>
          <p:cNvPicPr>
            <a:picLocks noChangeAspect="1"/>
          </p:cNvPicPr>
          <p:nvPr/>
        </p:nvPicPr>
        <p:blipFill>
          <a:blip r:embed="rId2"/>
          <a:stretch>
            <a:fillRect/>
          </a:stretch>
        </p:blipFill>
        <p:spPr>
          <a:xfrm>
            <a:off x="1674092" y="515037"/>
            <a:ext cx="8372475" cy="6276975"/>
          </a:xfrm>
          <a:prstGeom prst="rect">
            <a:avLst/>
          </a:prstGeom>
        </p:spPr>
      </p:pic>
      <p:sp>
        <p:nvSpPr>
          <p:cNvPr id="8" name="Content Placeholder 7">
            <a:extLst>
              <a:ext uri="{FF2B5EF4-FFF2-40B4-BE49-F238E27FC236}">
                <a16:creationId xmlns:a16="http://schemas.microsoft.com/office/drawing/2014/main" id="{9BE87B4F-61D8-8DA3-D763-72558AB5C7E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2826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DCD7-D332-367E-12AF-E318D5057395}"/>
              </a:ext>
            </a:extLst>
          </p:cNvPr>
          <p:cNvSpPr>
            <a:spLocks noGrp="1"/>
          </p:cNvSpPr>
          <p:nvPr>
            <p:ph type="title"/>
          </p:nvPr>
        </p:nvSpPr>
        <p:spPr/>
        <p:txBody>
          <a:bodyPr/>
          <a:lstStyle/>
          <a:p>
            <a:endParaRPr lang="en-US" dirty="0"/>
          </a:p>
        </p:txBody>
      </p:sp>
      <p:pic>
        <p:nvPicPr>
          <p:cNvPr id="9" name="Content Placeholder 8" descr="Chart, scatter chart&#10;&#10;Description automatically generated">
            <a:extLst>
              <a:ext uri="{FF2B5EF4-FFF2-40B4-BE49-F238E27FC236}">
                <a16:creationId xmlns:a16="http://schemas.microsoft.com/office/drawing/2014/main" id="{B7524A24-7323-20FB-D5A4-B299C5E62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918" y="365125"/>
            <a:ext cx="8510164" cy="5576343"/>
          </a:xfrm>
        </p:spPr>
      </p:pic>
    </p:spTree>
    <p:extLst>
      <p:ext uri="{BB962C8B-B14F-4D97-AF65-F5344CB8AC3E}">
        <p14:creationId xmlns:p14="http://schemas.microsoft.com/office/powerpoint/2010/main" val="2224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09AE-A027-7443-5EE3-F13B8BEED6B7}"/>
              </a:ext>
            </a:extLst>
          </p:cNvPr>
          <p:cNvSpPr>
            <a:spLocks noGrp="1"/>
          </p:cNvSpPr>
          <p:nvPr>
            <p:ph type="title"/>
          </p:nvPr>
        </p:nvSpPr>
        <p:spPr/>
        <p:txBody>
          <a:bodyPr/>
          <a:lstStyle/>
          <a:p>
            <a:endParaRPr lang="en-US" dirty="0"/>
          </a:p>
        </p:txBody>
      </p:sp>
      <p:pic>
        <p:nvPicPr>
          <p:cNvPr id="5" name="Content Placeholder 4" descr="Chart, bar chart&#10;&#10;Description automatically generated">
            <a:extLst>
              <a:ext uri="{FF2B5EF4-FFF2-40B4-BE49-F238E27FC236}">
                <a16:creationId xmlns:a16="http://schemas.microsoft.com/office/drawing/2014/main" id="{DE21FAE8-56BE-92AD-E66C-B25AB212AC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704" y="847145"/>
            <a:ext cx="8771956" cy="5163709"/>
          </a:xfrm>
        </p:spPr>
      </p:pic>
    </p:spTree>
    <p:extLst>
      <p:ext uri="{BB962C8B-B14F-4D97-AF65-F5344CB8AC3E}">
        <p14:creationId xmlns:p14="http://schemas.microsoft.com/office/powerpoint/2010/main" val="4212687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942</Words>
  <Application>Microsoft Office PowerPoint</Application>
  <PresentationFormat>Widescreen</PresentationFormat>
  <Paragraphs>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Homelessness and Housing in America</vt:lpstr>
      <vt:lpstr>PowerPoint Presentation</vt:lpstr>
      <vt:lpstr>PowerPoint Presentation</vt:lpstr>
      <vt:lpstr>PowerPoint Presentation</vt:lpstr>
      <vt:lpstr>New Mexico</vt:lpstr>
      <vt:lpstr>What Causes it?</vt:lpstr>
      <vt:lpstr>Causes of Homelessness</vt:lpstr>
      <vt:lpstr>PowerPoint Presentation</vt:lpstr>
      <vt:lpstr>PowerPoint Presentation</vt:lpstr>
      <vt:lpstr>PowerPoint Presentation</vt:lpstr>
      <vt:lpstr>Federal Policies</vt:lpstr>
      <vt:lpstr>Points for Abuse</vt:lpstr>
      <vt:lpstr>PowerPoint Presentation</vt:lpstr>
      <vt:lpstr>Housing First, Early Hopes</vt:lpstr>
      <vt:lpstr>Metastudies and Randomized Controlled Trials</vt:lpstr>
      <vt:lpstr>PSH reduces homelessness in city by about 1 for every 10 units built  Why? About 1/3 of Austin, LA, SF, from outside the county. In San Francisco 11% of homeless were formerly in PH.   </vt:lpstr>
      <vt:lpstr>Denver Randomized Control Trial</vt:lpstr>
      <vt:lpstr>Tale of Three Cities</vt:lpstr>
      <vt:lpstr>Better Places</vt:lpstr>
      <vt:lpstr>Alternatives</vt:lpstr>
      <vt:lpstr>Housing Prices</vt:lpstr>
      <vt:lpstr>PowerPoint Presentation</vt:lpstr>
      <vt:lpstr>Reasons for US “success” and variability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Homelessness in America</dc:title>
  <dc:creator>Judge Glock</dc:creator>
  <cp:lastModifiedBy>Judge Glock</cp:lastModifiedBy>
  <cp:revision>4</cp:revision>
  <dcterms:created xsi:type="dcterms:W3CDTF">2022-10-26T20:17:46Z</dcterms:created>
  <dcterms:modified xsi:type="dcterms:W3CDTF">2023-06-14T23:30:05Z</dcterms:modified>
</cp:coreProperties>
</file>